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8" r:id="rId2"/>
    <p:sldId id="280" r:id="rId3"/>
    <p:sldId id="281" r:id="rId4"/>
    <p:sldId id="282" r:id="rId5"/>
    <p:sldId id="283" r:id="rId6"/>
    <p:sldId id="256" r:id="rId7"/>
    <p:sldId id="257" r:id="rId8"/>
    <p:sldId id="262" r:id="rId9"/>
    <p:sldId id="263" r:id="rId10"/>
    <p:sldId id="265" r:id="rId11"/>
    <p:sldId id="271" r:id="rId12"/>
    <p:sldId id="266" r:id="rId13"/>
    <p:sldId id="267" r:id="rId14"/>
    <p:sldId id="269" r:id="rId15"/>
    <p:sldId id="268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950075" cy="92360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74F95-32A6-44E3-A425-26ACDE4B2177}" type="doc">
      <dgm:prSet loTypeId="urn:microsoft.com/office/officeart/2005/8/layout/venn1" loCatId="relationship" qsTypeId="urn:microsoft.com/office/officeart/2005/8/quickstyle/simple1" qsCatId="simple" csTypeId="urn:microsoft.com/office/officeart/2005/8/colors/accent5_3" csCatId="accent5" phldr="1"/>
      <dgm:spPr/>
    </dgm:pt>
    <dgm:pt modelId="{A699C45D-26B8-470E-9E4D-06C7FED98D45}">
      <dgm:prSet phldrT="[Texto]" custT="1"/>
      <dgm:spPr/>
      <dgm:t>
        <a:bodyPr/>
        <a:lstStyle/>
        <a:p>
          <a:pPr algn="ctr"/>
          <a:r>
            <a:rPr lang="es-ES" sz="2800" dirty="0" smtClean="0">
              <a:latin typeface="+mn-lt"/>
            </a:rPr>
            <a:t>Laboral</a:t>
          </a:r>
          <a:endParaRPr lang="es-ES" sz="2800" dirty="0">
            <a:latin typeface="+mn-lt"/>
          </a:endParaRPr>
        </a:p>
      </dgm:t>
    </dgm:pt>
    <dgm:pt modelId="{11D0509F-9705-444F-88BC-254EA0DCF5E7}" type="parTrans" cxnId="{863EB8E3-D80B-436E-A4F7-300C7659CC37}">
      <dgm:prSet/>
      <dgm:spPr/>
      <dgm:t>
        <a:bodyPr/>
        <a:lstStyle/>
        <a:p>
          <a:endParaRPr lang="es-ES"/>
        </a:p>
      </dgm:t>
    </dgm:pt>
    <dgm:pt modelId="{F199DE6E-3F85-4DBA-8539-BA1A0C832F6E}" type="sibTrans" cxnId="{863EB8E3-D80B-436E-A4F7-300C7659CC37}">
      <dgm:prSet/>
      <dgm:spPr/>
      <dgm:t>
        <a:bodyPr/>
        <a:lstStyle/>
        <a:p>
          <a:endParaRPr lang="es-ES"/>
        </a:p>
      </dgm:t>
    </dgm:pt>
    <dgm:pt modelId="{DA94DF4D-0776-45DD-914A-488E86B05FC6}">
      <dgm:prSet custT="1"/>
      <dgm:spPr/>
      <dgm:t>
        <a:bodyPr/>
        <a:lstStyle/>
        <a:p>
          <a:pPr algn="ctr"/>
          <a:r>
            <a:rPr lang="es-ES" sz="2800" dirty="0" smtClean="0">
              <a:latin typeface="+mn-lt"/>
            </a:rPr>
            <a:t>Investigativo</a:t>
          </a:r>
          <a:endParaRPr lang="es-ES" sz="2800" dirty="0">
            <a:latin typeface="+mn-lt"/>
          </a:endParaRPr>
        </a:p>
      </dgm:t>
    </dgm:pt>
    <dgm:pt modelId="{D9430CF2-703D-4761-8392-84FB14EC854F}" type="parTrans" cxnId="{136211D6-ED0A-420F-8B71-44D939287EA5}">
      <dgm:prSet/>
      <dgm:spPr/>
      <dgm:t>
        <a:bodyPr/>
        <a:lstStyle/>
        <a:p>
          <a:endParaRPr lang="es-ES"/>
        </a:p>
      </dgm:t>
    </dgm:pt>
    <dgm:pt modelId="{AC92D633-B455-4241-AE39-7B19C56240EB}" type="sibTrans" cxnId="{136211D6-ED0A-420F-8B71-44D939287EA5}">
      <dgm:prSet/>
      <dgm:spPr/>
      <dgm:t>
        <a:bodyPr/>
        <a:lstStyle/>
        <a:p>
          <a:endParaRPr lang="es-ES"/>
        </a:p>
      </dgm:t>
    </dgm:pt>
    <dgm:pt modelId="{C6B82404-CFBA-4C6B-992A-1C31A7F86628}">
      <dgm:prSet custT="1"/>
      <dgm:spPr/>
      <dgm:t>
        <a:bodyPr/>
        <a:lstStyle/>
        <a:p>
          <a:r>
            <a:rPr lang="es-ES" sz="2800" dirty="0" smtClean="0">
              <a:latin typeface="+mn-lt"/>
            </a:rPr>
            <a:t>Académico</a:t>
          </a:r>
          <a:endParaRPr lang="es-ES" sz="2800" dirty="0"/>
        </a:p>
      </dgm:t>
    </dgm:pt>
    <dgm:pt modelId="{B6C420EB-2D0B-4847-A6EA-6CDFB97364FA}" type="parTrans" cxnId="{659C1E51-6D10-468F-A8DC-C0C69C50BACD}">
      <dgm:prSet/>
      <dgm:spPr/>
      <dgm:t>
        <a:bodyPr/>
        <a:lstStyle/>
        <a:p>
          <a:endParaRPr lang="es-ES"/>
        </a:p>
      </dgm:t>
    </dgm:pt>
    <dgm:pt modelId="{22246DF3-6B9C-4C99-856F-76B5DEE4E118}" type="sibTrans" cxnId="{659C1E51-6D10-468F-A8DC-C0C69C50BACD}">
      <dgm:prSet/>
      <dgm:spPr/>
      <dgm:t>
        <a:bodyPr/>
        <a:lstStyle/>
        <a:p>
          <a:endParaRPr lang="es-ES"/>
        </a:p>
      </dgm:t>
    </dgm:pt>
    <dgm:pt modelId="{D01B76E2-7ED5-4671-8238-D37D6FCDB68F}">
      <dgm:prSet custT="1"/>
      <dgm:spPr/>
      <dgm:t>
        <a:bodyPr/>
        <a:lstStyle/>
        <a:p>
          <a:r>
            <a:rPr lang="es-ES" sz="2800" dirty="0" smtClean="0"/>
            <a:t>Extensionista</a:t>
          </a:r>
          <a:endParaRPr lang="es-ES" sz="2800" dirty="0"/>
        </a:p>
      </dgm:t>
    </dgm:pt>
    <dgm:pt modelId="{18F22505-38C3-4133-A4AE-CAF12CAA01F1}" type="parTrans" cxnId="{1F1B4DD8-F695-4F1C-89D1-AAD7EA32616B}">
      <dgm:prSet/>
      <dgm:spPr/>
      <dgm:t>
        <a:bodyPr/>
        <a:lstStyle/>
        <a:p>
          <a:endParaRPr lang="es-ES"/>
        </a:p>
      </dgm:t>
    </dgm:pt>
    <dgm:pt modelId="{31C2987F-E1E6-4A50-8F63-3AE0879B6616}" type="sibTrans" cxnId="{1F1B4DD8-F695-4F1C-89D1-AAD7EA32616B}">
      <dgm:prSet/>
      <dgm:spPr/>
      <dgm:t>
        <a:bodyPr/>
        <a:lstStyle/>
        <a:p>
          <a:endParaRPr lang="es-ES"/>
        </a:p>
      </dgm:t>
    </dgm:pt>
    <dgm:pt modelId="{2E039647-C19D-4B60-95BD-92E0FE9D27EC}" type="pres">
      <dgm:prSet presAssocID="{E7374F95-32A6-44E3-A425-26ACDE4B2177}" presName="compositeShape" presStyleCnt="0">
        <dgm:presLayoutVars>
          <dgm:chMax val="7"/>
          <dgm:dir/>
          <dgm:resizeHandles val="exact"/>
        </dgm:presLayoutVars>
      </dgm:prSet>
      <dgm:spPr/>
    </dgm:pt>
    <dgm:pt modelId="{F9AA90D5-1E96-4DF0-A9D2-980B7CB8F465}" type="pres">
      <dgm:prSet presAssocID="{C6B82404-CFBA-4C6B-992A-1C31A7F86628}" presName="circ1" presStyleLbl="vennNode1" presStyleIdx="0" presStyleCnt="4" custScaleX="178881"/>
      <dgm:spPr/>
      <dgm:t>
        <a:bodyPr/>
        <a:lstStyle/>
        <a:p>
          <a:endParaRPr lang="es-ES"/>
        </a:p>
      </dgm:t>
    </dgm:pt>
    <dgm:pt modelId="{C11E6466-419E-4297-9CCB-A72DFFE53E5F}" type="pres">
      <dgm:prSet presAssocID="{C6B82404-CFBA-4C6B-992A-1C31A7F8662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C3B049-218F-4E31-AA34-76BAC11D63CB}" type="pres">
      <dgm:prSet presAssocID="{D01B76E2-7ED5-4671-8238-D37D6FCDB68F}" presName="circ2" presStyleLbl="vennNode1" presStyleIdx="1" presStyleCnt="4" custScaleX="176193"/>
      <dgm:spPr/>
      <dgm:t>
        <a:bodyPr/>
        <a:lstStyle/>
        <a:p>
          <a:endParaRPr lang="es-ES"/>
        </a:p>
      </dgm:t>
    </dgm:pt>
    <dgm:pt modelId="{1F809DC4-130E-4910-B628-453649DCDF6E}" type="pres">
      <dgm:prSet presAssocID="{D01B76E2-7ED5-4671-8238-D37D6FCDB68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288586-FEE3-418D-A304-6B4F898F0315}" type="pres">
      <dgm:prSet presAssocID="{DA94DF4D-0776-45DD-914A-488E86B05FC6}" presName="circ3" presStyleLbl="vennNode1" presStyleIdx="2" presStyleCnt="4" custScaleX="163652"/>
      <dgm:spPr/>
      <dgm:t>
        <a:bodyPr/>
        <a:lstStyle/>
        <a:p>
          <a:endParaRPr lang="es-ES"/>
        </a:p>
      </dgm:t>
    </dgm:pt>
    <dgm:pt modelId="{D794DFE3-1B77-4DF7-AECD-530A21DBA677}" type="pres">
      <dgm:prSet presAssocID="{DA94DF4D-0776-45DD-914A-488E86B05FC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90791C-BD50-4331-AE18-083DBCE2CDE0}" type="pres">
      <dgm:prSet presAssocID="{A699C45D-26B8-470E-9E4D-06C7FED98D45}" presName="circ4" presStyleLbl="vennNode1" presStyleIdx="3" presStyleCnt="4" custScaleX="154979" custLinFactNeighborX="-2428" custLinFactNeighborY="-465"/>
      <dgm:spPr/>
      <dgm:t>
        <a:bodyPr/>
        <a:lstStyle/>
        <a:p>
          <a:endParaRPr lang="es-ES"/>
        </a:p>
      </dgm:t>
    </dgm:pt>
    <dgm:pt modelId="{33E91BED-0E25-4B10-B32E-44C6B5848FB5}" type="pres">
      <dgm:prSet presAssocID="{A699C45D-26B8-470E-9E4D-06C7FED98D4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BFA986-657A-456E-8AE9-6184016CB04A}" type="presOf" srcId="{D01B76E2-7ED5-4671-8238-D37D6FCDB68F}" destId="{1F809DC4-130E-4910-B628-453649DCDF6E}" srcOrd="1" destOrd="0" presId="urn:microsoft.com/office/officeart/2005/8/layout/venn1"/>
    <dgm:cxn modelId="{659C1E51-6D10-468F-A8DC-C0C69C50BACD}" srcId="{E7374F95-32A6-44E3-A425-26ACDE4B2177}" destId="{C6B82404-CFBA-4C6B-992A-1C31A7F86628}" srcOrd="0" destOrd="0" parTransId="{B6C420EB-2D0B-4847-A6EA-6CDFB97364FA}" sibTransId="{22246DF3-6B9C-4C99-856F-76B5DEE4E118}"/>
    <dgm:cxn modelId="{AEF2D496-637A-45FF-9613-7C3C2532C604}" type="presOf" srcId="{C6B82404-CFBA-4C6B-992A-1C31A7F86628}" destId="{C11E6466-419E-4297-9CCB-A72DFFE53E5F}" srcOrd="1" destOrd="0" presId="urn:microsoft.com/office/officeart/2005/8/layout/venn1"/>
    <dgm:cxn modelId="{136211D6-ED0A-420F-8B71-44D939287EA5}" srcId="{E7374F95-32A6-44E3-A425-26ACDE4B2177}" destId="{DA94DF4D-0776-45DD-914A-488E86B05FC6}" srcOrd="2" destOrd="0" parTransId="{D9430CF2-703D-4761-8392-84FB14EC854F}" sibTransId="{AC92D633-B455-4241-AE39-7B19C56240EB}"/>
    <dgm:cxn modelId="{915EBB29-9073-4512-9E42-CEA5D6E50238}" type="presOf" srcId="{E7374F95-32A6-44E3-A425-26ACDE4B2177}" destId="{2E039647-C19D-4B60-95BD-92E0FE9D27EC}" srcOrd="0" destOrd="0" presId="urn:microsoft.com/office/officeart/2005/8/layout/venn1"/>
    <dgm:cxn modelId="{8E697BAB-CCAB-4BEF-BAC7-C02DC24304A9}" type="presOf" srcId="{A699C45D-26B8-470E-9E4D-06C7FED98D45}" destId="{33E91BED-0E25-4B10-B32E-44C6B5848FB5}" srcOrd="1" destOrd="0" presId="urn:microsoft.com/office/officeart/2005/8/layout/venn1"/>
    <dgm:cxn modelId="{EE952D56-4BE8-41DB-87E2-BC463236A0F5}" type="presOf" srcId="{DA94DF4D-0776-45DD-914A-488E86B05FC6}" destId="{D794DFE3-1B77-4DF7-AECD-530A21DBA677}" srcOrd="1" destOrd="0" presId="urn:microsoft.com/office/officeart/2005/8/layout/venn1"/>
    <dgm:cxn modelId="{1F1B4DD8-F695-4F1C-89D1-AAD7EA32616B}" srcId="{E7374F95-32A6-44E3-A425-26ACDE4B2177}" destId="{D01B76E2-7ED5-4671-8238-D37D6FCDB68F}" srcOrd="1" destOrd="0" parTransId="{18F22505-38C3-4133-A4AE-CAF12CAA01F1}" sibTransId="{31C2987F-E1E6-4A50-8F63-3AE0879B6616}"/>
    <dgm:cxn modelId="{863EB8E3-D80B-436E-A4F7-300C7659CC37}" srcId="{E7374F95-32A6-44E3-A425-26ACDE4B2177}" destId="{A699C45D-26B8-470E-9E4D-06C7FED98D45}" srcOrd="3" destOrd="0" parTransId="{11D0509F-9705-444F-88BC-254EA0DCF5E7}" sibTransId="{F199DE6E-3F85-4DBA-8539-BA1A0C832F6E}"/>
    <dgm:cxn modelId="{6234E4D6-1A71-4685-8EDE-C2EF33379378}" type="presOf" srcId="{C6B82404-CFBA-4C6B-992A-1C31A7F86628}" destId="{F9AA90D5-1E96-4DF0-A9D2-980B7CB8F465}" srcOrd="0" destOrd="0" presId="urn:microsoft.com/office/officeart/2005/8/layout/venn1"/>
    <dgm:cxn modelId="{AE0852DC-74C5-4AED-9C68-CBB5EB87762B}" type="presOf" srcId="{A699C45D-26B8-470E-9E4D-06C7FED98D45}" destId="{A390791C-BD50-4331-AE18-083DBCE2CDE0}" srcOrd="0" destOrd="0" presId="urn:microsoft.com/office/officeart/2005/8/layout/venn1"/>
    <dgm:cxn modelId="{C4984295-8561-443D-96A9-F979646C86C8}" type="presOf" srcId="{DA94DF4D-0776-45DD-914A-488E86B05FC6}" destId="{0A288586-FEE3-418D-A304-6B4F898F0315}" srcOrd="0" destOrd="0" presId="urn:microsoft.com/office/officeart/2005/8/layout/venn1"/>
    <dgm:cxn modelId="{8BD40058-075C-4147-B271-316F8F491682}" type="presOf" srcId="{D01B76E2-7ED5-4671-8238-D37D6FCDB68F}" destId="{0FC3B049-218F-4E31-AA34-76BAC11D63CB}" srcOrd="0" destOrd="0" presId="urn:microsoft.com/office/officeart/2005/8/layout/venn1"/>
    <dgm:cxn modelId="{201264A0-E0E8-4D8C-960D-4D75A30D555A}" type="presParOf" srcId="{2E039647-C19D-4B60-95BD-92E0FE9D27EC}" destId="{F9AA90D5-1E96-4DF0-A9D2-980B7CB8F465}" srcOrd="0" destOrd="0" presId="urn:microsoft.com/office/officeart/2005/8/layout/venn1"/>
    <dgm:cxn modelId="{4DA3A8EE-104D-44F5-9BD9-B3E52C81DEB9}" type="presParOf" srcId="{2E039647-C19D-4B60-95BD-92E0FE9D27EC}" destId="{C11E6466-419E-4297-9CCB-A72DFFE53E5F}" srcOrd="1" destOrd="0" presId="urn:microsoft.com/office/officeart/2005/8/layout/venn1"/>
    <dgm:cxn modelId="{BB87FE8D-5E4A-4559-849A-8D28E8ECE777}" type="presParOf" srcId="{2E039647-C19D-4B60-95BD-92E0FE9D27EC}" destId="{0FC3B049-218F-4E31-AA34-76BAC11D63CB}" srcOrd="2" destOrd="0" presId="urn:microsoft.com/office/officeart/2005/8/layout/venn1"/>
    <dgm:cxn modelId="{C44A2030-2D0F-4321-BDC5-92369F021CC0}" type="presParOf" srcId="{2E039647-C19D-4B60-95BD-92E0FE9D27EC}" destId="{1F809DC4-130E-4910-B628-453649DCDF6E}" srcOrd="3" destOrd="0" presId="urn:microsoft.com/office/officeart/2005/8/layout/venn1"/>
    <dgm:cxn modelId="{4034A5B0-7D86-4223-8C15-8BCB43EBA722}" type="presParOf" srcId="{2E039647-C19D-4B60-95BD-92E0FE9D27EC}" destId="{0A288586-FEE3-418D-A304-6B4F898F0315}" srcOrd="4" destOrd="0" presId="urn:microsoft.com/office/officeart/2005/8/layout/venn1"/>
    <dgm:cxn modelId="{99C610CB-EFD6-45C9-B7D1-BCC72EA91684}" type="presParOf" srcId="{2E039647-C19D-4B60-95BD-92E0FE9D27EC}" destId="{D794DFE3-1B77-4DF7-AECD-530A21DBA677}" srcOrd="5" destOrd="0" presId="urn:microsoft.com/office/officeart/2005/8/layout/venn1"/>
    <dgm:cxn modelId="{7440B168-E671-46C3-A15D-4306E7B638DF}" type="presParOf" srcId="{2E039647-C19D-4B60-95BD-92E0FE9D27EC}" destId="{A390791C-BD50-4331-AE18-083DBCE2CDE0}" srcOrd="6" destOrd="0" presId="urn:microsoft.com/office/officeart/2005/8/layout/venn1"/>
    <dgm:cxn modelId="{AB07F75D-A14E-4088-9B86-67C565250310}" type="presParOf" srcId="{2E039647-C19D-4B60-95BD-92E0FE9D27EC}" destId="{33E91BED-0E25-4B10-B32E-44C6B5848FB5}" srcOrd="7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171B6-686E-4C37-B4CB-F60EA016C27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EA3B6CD-3260-487E-B8F0-C99AD7F2571E}">
      <dgm:prSet phldrT="[Texto]" custT="1"/>
      <dgm:spPr/>
      <dgm:t>
        <a:bodyPr/>
        <a:lstStyle/>
        <a:p>
          <a:pPr algn="ctr"/>
          <a:r>
            <a:rPr lang="es-ES" sz="3200" dirty="0" smtClean="0"/>
            <a:t>Tecnologías Limpias</a:t>
          </a:r>
          <a:endParaRPr lang="es-ES" sz="3200" dirty="0"/>
        </a:p>
      </dgm:t>
    </dgm:pt>
    <dgm:pt modelId="{3C4A73D6-A60B-4BCB-BB8E-94587AD0D4F6}" type="parTrans" cxnId="{26FA44CB-6511-4088-B7FC-59EAB8DEE887}">
      <dgm:prSet/>
      <dgm:spPr/>
      <dgm:t>
        <a:bodyPr/>
        <a:lstStyle/>
        <a:p>
          <a:pPr algn="ctr"/>
          <a:endParaRPr lang="es-ES" sz="3200"/>
        </a:p>
      </dgm:t>
    </dgm:pt>
    <dgm:pt modelId="{09246E0C-47B3-4147-A463-2BDE6884DC1F}" type="sibTrans" cxnId="{26FA44CB-6511-4088-B7FC-59EAB8DEE887}">
      <dgm:prSet/>
      <dgm:spPr/>
      <dgm:t>
        <a:bodyPr/>
        <a:lstStyle/>
        <a:p>
          <a:pPr algn="ctr"/>
          <a:endParaRPr lang="es-ES" sz="3200"/>
        </a:p>
      </dgm:t>
    </dgm:pt>
    <dgm:pt modelId="{03E7A79E-C10F-4E49-8A65-0014AE56216E}">
      <dgm:prSet phldrT="[Texto]" custT="1"/>
      <dgm:spPr/>
      <dgm:t>
        <a:bodyPr/>
        <a:lstStyle/>
        <a:p>
          <a:pPr algn="ctr"/>
          <a:r>
            <a:rPr lang="es-ES" sz="3200" dirty="0" smtClean="0"/>
            <a:t>Evaluación de riesgos </a:t>
          </a:r>
          <a:endParaRPr lang="es-ES" sz="3200" dirty="0"/>
        </a:p>
      </dgm:t>
    </dgm:pt>
    <dgm:pt modelId="{EC6EFBE8-2B3D-4B24-B793-BB364ECF3606}" type="parTrans" cxnId="{D1F8F4F5-1C8E-4FD1-A59E-66608453813B}">
      <dgm:prSet/>
      <dgm:spPr/>
      <dgm:t>
        <a:bodyPr/>
        <a:lstStyle/>
        <a:p>
          <a:pPr algn="ctr"/>
          <a:endParaRPr lang="es-ES" sz="3200"/>
        </a:p>
      </dgm:t>
    </dgm:pt>
    <dgm:pt modelId="{37B5A240-77AA-40C4-848F-B0421AA9DB4E}" type="sibTrans" cxnId="{D1F8F4F5-1C8E-4FD1-A59E-66608453813B}">
      <dgm:prSet/>
      <dgm:spPr/>
      <dgm:t>
        <a:bodyPr/>
        <a:lstStyle/>
        <a:p>
          <a:pPr algn="ctr"/>
          <a:endParaRPr lang="es-ES" sz="3200"/>
        </a:p>
      </dgm:t>
    </dgm:pt>
    <dgm:pt modelId="{2E201144-C24B-4405-8B99-DF73C3A3C1C0}">
      <dgm:prSet phldrT="[Texto]" custT="1"/>
      <dgm:spPr/>
      <dgm:t>
        <a:bodyPr/>
        <a:lstStyle/>
        <a:p>
          <a:pPr algn="ctr"/>
          <a:r>
            <a:rPr lang="es-ES" sz="3200" dirty="0" smtClean="0"/>
            <a:t>A</a:t>
          </a:r>
          <a:r>
            <a:rPr lang="x-none" sz="3200" smtClean="0"/>
            <a:t>provechamiento energético </a:t>
          </a:r>
          <a:endParaRPr lang="es-ES" sz="3200" dirty="0"/>
        </a:p>
      </dgm:t>
    </dgm:pt>
    <dgm:pt modelId="{47859FCC-6D83-4C9B-85E5-333EBC6872C6}" type="parTrans" cxnId="{0D323C15-12F4-433C-8E53-E22F70E83A36}">
      <dgm:prSet/>
      <dgm:spPr/>
      <dgm:t>
        <a:bodyPr/>
        <a:lstStyle/>
        <a:p>
          <a:pPr algn="ctr"/>
          <a:endParaRPr lang="es-ES" sz="3200"/>
        </a:p>
      </dgm:t>
    </dgm:pt>
    <dgm:pt modelId="{44925B7C-DB8E-4C31-B6E9-8AB008246EFE}" type="sibTrans" cxnId="{0D323C15-12F4-433C-8E53-E22F70E83A36}">
      <dgm:prSet/>
      <dgm:spPr/>
      <dgm:t>
        <a:bodyPr/>
        <a:lstStyle/>
        <a:p>
          <a:pPr algn="ctr"/>
          <a:endParaRPr lang="es-ES" sz="3200"/>
        </a:p>
      </dgm:t>
    </dgm:pt>
    <dgm:pt modelId="{B65A765E-6CAF-43B0-91B4-8FB6562E273A}">
      <dgm:prSet phldrT="[Texto]" custT="1"/>
      <dgm:spPr/>
      <dgm:t>
        <a:bodyPr/>
        <a:lstStyle/>
        <a:p>
          <a:pPr algn="ctr"/>
          <a:r>
            <a:rPr lang="es-ES" sz="3200" dirty="0" smtClean="0"/>
            <a:t>T</a:t>
          </a:r>
          <a:r>
            <a:rPr lang="x-none" sz="3200" smtClean="0"/>
            <a:t>ratamiento de residuales </a:t>
          </a:r>
          <a:endParaRPr lang="es-ES" sz="3200" dirty="0"/>
        </a:p>
      </dgm:t>
    </dgm:pt>
    <dgm:pt modelId="{B47AA960-0090-4AA4-9D8F-7ABE6ECB419F}" type="parTrans" cxnId="{293FE7E0-467D-4123-8E4B-1F6A34EACE23}">
      <dgm:prSet/>
      <dgm:spPr/>
      <dgm:t>
        <a:bodyPr/>
        <a:lstStyle/>
        <a:p>
          <a:pPr algn="ctr"/>
          <a:endParaRPr lang="es-ES" sz="3200"/>
        </a:p>
      </dgm:t>
    </dgm:pt>
    <dgm:pt modelId="{0A89A782-B869-45E9-AFF9-989004E908C1}" type="sibTrans" cxnId="{293FE7E0-467D-4123-8E4B-1F6A34EACE23}">
      <dgm:prSet/>
      <dgm:spPr/>
      <dgm:t>
        <a:bodyPr/>
        <a:lstStyle/>
        <a:p>
          <a:pPr algn="ctr"/>
          <a:endParaRPr lang="es-ES" sz="3200"/>
        </a:p>
      </dgm:t>
    </dgm:pt>
    <dgm:pt modelId="{F24621DB-DD98-4AA3-ACE2-2C44D1CB571D}">
      <dgm:prSet custT="1"/>
      <dgm:spPr/>
      <dgm:t>
        <a:bodyPr/>
        <a:lstStyle/>
        <a:p>
          <a:pPr algn="ctr"/>
          <a:r>
            <a:rPr lang="es-ES" sz="3200" dirty="0" smtClean="0"/>
            <a:t>Determinación de Impacto ambiental</a:t>
          </a:r>
          <a:endParaRPr lang="es-ES" sz="3200" dirty="0"/>
        </a:p>
      </dgm:t>
    </dgm:pt>
    <dgm:pt modelId="{327D1EA7-1C20-4FB8-B8CE-441303B686F5}" type="parTrans" cxnId="{E5C4A2DE-DE95-475E-8755-4C2FC5AC9335}">
      <dgm:prSet/>
      <dgm:spPr/>
      <dgm:t>
        <a:bodyPr/>
        <a:lstStyle/>
        <a:p>
          <a:pPr algn="ctr"/>
          <a:endParaRPr lang="es-ES" sz="3200"/>
        </a:p>
      </dgm:t>
    </dgm:pt>
    <dgm:pt modelId="{F88C5A28-7D47-4C85-9DDE-201564A803D0}" type="sibTrans" cxnId="{E5C4A2DE-DE95-475E-8755-4C2FC5AC9335}">
      <dgm:prSet/>
      <dgm:spPr/>
      <dgm:t>
        <a:bodyPr/>
        <a:lstStyle/>
        <a:p>
          <a:pPr algn="ctr"/>
          <a:endParaRPr lang="es-ES" sz="3200"/>
        </a:p>
      </dgm:t>
    </dgm:pt>
    <dgm:pt modelId="{C1FB46B1-6CC3-4FC4-807B-B930363CEAA2}" type="pres">
      <dgm:prSet presAssocID="{B58171B6-686E-4C37-B4CB-F60EA016C27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82A38DB-F71A-4C71-B0C4-F347FCE6D77B}" type="pres">
      <dgm:prSet presAssocID="{6EA3B6CD-3260-487E-B8F0-C99AD7F2571E}" presName="horFlow" presStyleCnt="0"/>
      <dgm:spPr/>
    </dgm:pt>
    <dgm:pt modelId="{A56A0BA7-BE63-4B98-82E7-C89FA3E180BC}" type="pres">
      <dgm:prSet presAssocID="{6EA3B6CD-3260-487E-B8F0-C99AD7F2571E}" presName="bigChev" presStyleLbl="node1" presStyleIdx="0" presStyleCnt="5" custScaleX="355060" custLinFactY="128897" custLinFactNeighborX="5258" custLinFactNeighborY="200000"/>
      <dgm:spPr/>
      <dgm:t>
        <a:bodyPr/>
        <a:lstStyle/>
        <a:p>
          <a:endParaRPr lang="es-ES"/>
        </a:p>
      </dgm:t>
    </dgm:pt>
    <dgm:pt modelId="{9F62F374-EF3A-4569-A5EC-5C55ABDDADFB}" type="pres">
      <dgm:prSet presAssocID="{6EA3B6CD-3260-487E-B8F0-C99AD7F2571E}" presName="vSp" presStyleCnt="0"/>
      <dgm:spPr/>
    </dgm:pt>
    <dgm:pt modelId="{78D439B1-C338-41DB-A661-10E34013DD31}" type="pres">
      <dgm:prSet presAssocID="{F24621DB-DD98-4AA3-ACE2-2C44D1CB571D}" presName="horFlow" presStyleCnt="0"/>
      <dgm:spPr/>
    </dgm:pt>
    <dgm:pt modelId="{E566EA2E-8E7C-4768-9235-382332E63204}" type="pres">
      <dgm:prSet presAssocID="{F24621DB-DD98-4AA3-ACE2-2C44D1CB571D}" presName="bigChev" presStyleLbl="node1" presStyleIdx="1" presStyleCnt="5" custScaleX="366602" custLinFactY="-100000" custLinFactNeighborX="0" custLinFactNeighborY="-116512"/>
      <dgm:spPr/>
      <dgm:t>
        <a:bodyPr/>
        <a:lstStyle/>
        <a:p>
          <a:endParaRPr lang="es-ES"/>
        </a:p>
      </dgm:t>
    </dgm:pt>
    <dgm:pt modelId="{2EDD16A8-F949-4DDF-8981-A16C4858C0B8}" type="pres">
      <dgm:prSet presAssocID="{F24621DB-DD98-4AA3-ACE2-2C44D1CB571D}" presName="vSp" presStyleCnt="0"/>
      <dgm:spPr/>
    </dgm:pt>
    <dgm:pt modelId="{5B83064C-3EEB-4380-9853-0AA1F01A05FE}" type="pres">
      <dgm:prSet presAssocID="{B65A765E-6CAF-43B0-91B4-8FB6562E273A}" presName="horFlow" presStyleCnt="0"/>
      <dgm:spPr/>
    </dgm:pt>
    <dgm:pt modelId="{4B14834B-499D-495E-A460-F9CA228ED90A}" type="pres">
      <dgm:prSet presAssocID="{B65A765E-6CAF-43B0-91B4-8FB6562E273A}" presName="bigChev" presStyleLbl="node1" presStyleIdx="2" presStyleCnt="5" custScaleX="357081" custLinFactY="-28014" custLinFactNeighborY="-100000"/>
      <dgm:spPr/>
      <dgm:t>
        <a:bodyPr/>
        <a:lstStyle/>
        <a:p>
          <a:endParaRPr lang="es-ES"/>
        </a:p>
      </dgm:t>
    </dgm:pt>
    <dgm:pt modelId="{BBF1C22F-1BB5-4C38-91CD-C5AF4251CF60}" type="pres">
      <dgm:prSet presAssocID="{B65A765E-6CAF-43B0-91B4-8FB6562E273A}" presName="vSp" presStyleCnt="0"/>
      <dgm:spPr/>
    </dgm:pt>
    <dgm:pt modelId="{70B802B8-B7AC-42B7-8CB9-953F8D023C8B}" type="pres">
      <dgm:prSet presAssocID="{03E7A79E-C10F-4E49-8A65-0014AE56216E}" presName="horFlow" presStyleCnt="0"/>
      <dgm:spPr/>
    </dgm:pt>
    <dgm:pt modelId="{ED95FBCF-D530-45E4-ADFB-4B7B27204062}" type="pres">
      <dgm:prSet presAssocID="{03E7A79E-C10F-4E49-8A65-0014AE56216E}" presName="bigChev" presStyleLbl="node1" presStyleIdx="3" presStyleCnt="5" custScaleX="364472" custLinFactY="-27559" custLinFactNeighborY="-100000"/>
      <dgm:spPr/>
      <dgm:t>
        <a:bodyPr/>
        <a:lstStyle/>
        <a:p>
          <a:endParaRPr lang="es-ES"/>
        </a:p>
      </dgm:t>
    </dgm:pt>
    <dgm:pt modelId="{1C29BEAF-1AFD-497E-94A2-0172C44BBADD}" type="pres">
      <dgm:prSet presAssocID="{03E7A79E-C10F-4E49-8A65-0014AE56216E}" presName="vSp" presStyleCnt="0"/>
      <dgm:spPr/>
    </dgm:pt>
    <dgm:pt modelId="{EA99AFA2-B316-4CBC-8B16-6C12A5D9C15A}" type="pres">
      <dgm:prSet presAssocID="{2E201144-C24B-4405-8B99-DF73C3A3C1C0}" presName="horFlow" presStyleCnt="0"/>
      <dgm:spPr/>
    </dgm:pt>
    <dgm:pt modelId="{0C7A7D0C-B883-4D28-8BD0-F4AF481F55D8}" type="pres">
      <dgm:prSet presAssocID="{2E201144-C24B-4405-8B99-DF73C3A3C1C0}" presName="bigChev" presStyleLbl="node1" presStyleIdx="4" presStyleCnt="5" custScaleX="341167" custLinFactNeighborX="7520" custLinFactNeighborY="-12648"/>
      <dgm:spPr/>
      <dgm:t>
        <a:bodyPr/>
        <a:lstStyle/>
        <a:p>
          <a:endParaRPr lang="es-ES"/>
        </a:p>
      </dgm:t>
    </dgm:pt>
  </dgm:ptLst>
  <dgm:cxnLst>
    <dgm:cxn modelId="{50C562EC-4F30-4093-9F20-231FA59B0C7D}" type="presOf" srcId="{03E7A79E-C10F-4E49-8A65-0014AE56216E}" destId="{ED95FBCF-D530-45E4-ADFB-4B7B27204062}" srcOrd="0" destOrd="0" presId="urn:microsoft.com/office/officeart/2005/8/layout/lProcess3"/>
    <dgm:cxn modelId="{26FA44CB-6511-4088-B7FC-59EAB8DEE887}" srcId="{B58171B6-686E-4C37-B4CB-F60EA016C270}" destId="{6EA3B6CD-3260-487E-B8F0-C99AD7F2571E}" srcOrd="0" destOrd="0" parTransId="{3C4A73D6-A60B-4BCB-BB8E-94587AD0D4F6}" sibTransId="{09246E0C-47B3-4147-A463-2BDE6884DC1F}"/>
    <dgm:cxn modelId="{E546B40D-CDBC-424E-8A40-A00219ACD713}" type="presOf" srcId="{6EA3B6CD-3260-487E-B8F0-C99AD7F2571E}" destId="{A56A0BA7-BE63-4B98-82E7-C89FA3E180BC}" srcOrd="0" destOrd="0" presId="urn:microsoft.com/office/officeart/2005/8/layout/lProcess3"/>
    <dgm:cxn modelId="{E5C4A2DE-DE95-475E-8755-4C2FC5AC9335}" srcId="{B58171B6-686E-4C37-B4CB-F60EA016C270}" destId="{F24621DB-DD98-4AA3-ACE2-2C44D1CB571D}" srcOrd="1" destOrd="0" parTransId="{327D1EA7-1C20-4FB8-B8CE-441303B686F5}" sibTransId="{F88C5A28-7D47-4C85-9DDE-201564A803D0}"/>
    <dgm:cxn modelId="{765F006F-06B8-4A0B-AB98-474D07876275}" type="presOf" srcId="{F24621DB-DD98-4AA3-ACE2-2C44D1CB571D}" destId="{E566EA2E-8E7C-4768-9235-382332E63204}" srcOrd="0" destOrd="0" presId="urn:microsoft.com/office/officeart/2005/8/layout/lProcess3"/>
    <dgm:cxn modelId="{5D6963AA-78EC-4750-8A21-9AA2A0E79D5D}" type="presOf" srcId="{B65A765E-6CAF-43B0-91B4-8FB6562E273A}" destId="{4B14834B-499D-495E-A460-F9CA228ED90A}" srcOrd="0" destOrd="0" presId="urn:microsoft.com/office/officeart/2005/8/layout/lProcess3"/>
    <dgm:cxn modelId="{7A4A945E-A6B2-4448-8FFC-4A1EE5B93B2A}" type="presOf" srcId="{2E201144-C24B-4405-8B99-DF73C3A3C1C0}" destId="{0C7A7D0C-B883-4D28-8BD0-F4AF481F55D8}" srcOrd="0" destOrd="0" presId="urn:microsoft.com/office/officeart/2005/8/layout/lProcess3"/>
    <dgm:cxn modelId="{0D323C15-12F4-433C-8E53-E22F70E83A36}" srcId="{B58171B6-686E-4C37-B4CB-F60EA016C270}" destId="{2E201144-C24B-4405-8B99-DF73C3A3C1C0}" srcOrd="4" destOrd="0" parTransId="{47859FCC-6D83-4C9B-85E5-333EBC6872C6}" sibTransId="{44925B7C-DB8E-4C31-B6E9-8AB008246EFE}"/>
    <dgm:cxn modelId="{E52166C5-31F8-402A-8A6C-9E09166516DB}" type="presOf" srcId="{B58171B6-686E-4C37-B4CB-F60EA016C270}" destId="{C1FB46B1-6CC3-4FC4-807B-B930363CEAA2}" srcOrd="0" destOrd="0" presId="urn:microsoft.com/office/officeart/2005/8/layout/lProcess3"/>
    <dgm:cxn modelId="{293FE7E0-467D-4123-8E4B-1F6A34EACE23}" srcId="{B58171B6-686E-4C37-B4CB-F60EA016C270}" destId="{B65A765E-6CAF-43B0-91B4-8FB6562E273A}" srcOrd="2" destOrd="0" parTransId="{B47AA960-0090-4AA4-9D8F-7ABE6ECB419F}" sibTransId="{0A89A782-B869-45E9-AFF9-989004E908C1}"/>
    <dgm:cxn modelId="{D1F8F4F5-1C8E-4FD1-A59E-66608453813B}" srcId="{B58171B6-686E-4C37-B4CB-F60EA016C270}" destId="{03E7A79E-C10F-4E49-8A65-0014AE56216E}" srcOrd="3" destOrd="0" parTransId="{EC6EFBE8-2B3D-4B24-B793-BB364ECF3606}" sibTransId="{37B5A240-77AA-40C4-848F-B0421AA9DB4E}"/>
    <dgm:cxn modelId="{2FF487F1-DD14-403B-B59C-1AAD09AAC97E}" type="presParOf" srcId="{C1FB46B1-6CC3-4FC4-807B-B930363CEAA2}" destId="{382A38DB-F71A-4C71-B0C4-F347FCE6D77B}" srcOrd="0" destOrd="0" presId="urn:microsoft.com/office/officeart/2005/8/layout/lProcess3"/>
    <dgm:cxn modelId="{4FB6F0EF-6E7C-4757-94A3-A3A6A6015362}" type="presParOf" srcId="{382A38DB-F71A-4C71-B0C4-F347FCE6D77B}" destId="{A56A0BA7-BE63-4B98-82E7-C89FA3E180BC}" srcOrd="0" destOrd="0" presId="urn:microsoft.com/office/officeart/2005/8/layout/lProcess3"/>
    <dgm:cxn modelId="{38C02505-B7DA-47D6-B937-663BAA855D4B}" type="presParOf" srcId="{C1FB46B1-6CC3-4FC4-807B-B930363CEAA2}" destId="{9F62F374-EF3A-4569-A5EC-5C55ABDDADFB}" srcOrd="1" destOrd="0" presId="urn:microsoft.com/office/officeart/2005/8/layout/lProcess3"/>
    <dgm:cxn modelId="{56EEBA02-C487-4509-906C-F26EF1E0681B}" type="presParOf" srcId="{C1FB46B1-6CC3-4FC4-807B-B930363CEAA2}" destId="{78D439B1-C338-41DB-A661-10E34013DD31}" srcOrd="2" destOrd="0" presId="urn:microsoft.com/office/officeart/2005/8/layout/lProcess3"/>
    <dgm:cxn modelId="{35FC1E47-EF72-4BEB-9BCE-32546B1051D2}" type="presParOf" srcId="{78D439B1-C338-41DB-A661-10E34013DD31}" destId="{E566EA2E-8E7C-4768-9235-382332E63204}" srcOrd="0" destOrd="0" presId="urn:microsoft.com/office/officeart/2005/8/layout/lProcess3"/>
    <dgm:cxn modelId="{A0EA048C-ECE6-4480-BC3F-18240A389F8F}" type="presParOf" srcId="{C1FB46B1-6CC3-4FC4-807B-B930363CEAA2}" destId="{2EDD16A8-F949-4DDF-8981-A16C4858C0B8}" srcOrd="3" destOrd="0" presId="urn:microsoft.com/office/officeart/2005/8/layout/lProcess3"/>
    <dgm:cxn modelId="{46010B94-D8AA-4547-A228-5E222D7BEF76}" type="presParOf" srcId="{C1FB46B1-6CC3-4FC4-807B-B930363CEAA2}" destId="{5B83064C-3EEB-4380-9853-0AA1F01A05FE}" srcOrd="4" destOrd="0" presId="urn:microsoft.com/office/officeart/2005/8/layout/lProcess3"/>
    <dgm:cxn modelId="{89B1DCF4-9CE7-4FAA-92F8-0A1B9EAF9CB7}" type="presParOf" srcId="{5B83064C-3EEB-4380-9853-0AA1F01A05FE}" destId="{4B14834B-499D-495E-A460-F9CA228ED90A}" srcOrd="0" destOrd="0" presId="urn:microsoft.com/office/officeart/2005/8/layout/lProcess3"/>
    <dgm:cxn modelId="{3D833509-C21A-422D-91B1-8A36D691ECC3}" type="presParOf" srcId="{C1FB46B1-6CC3-4FC4-807B-B930363CEAA2}" destId="{BBF1C22F-1BB5-4C38-91CD-C5AF4251CF60}" srcOrd="5" destOrd="0" presId="urn:microsoft.com/office/officeart/2005/8/layout/lProcess3"/>
    <dgm:cxn modelId="{3C6255E5-D640-4412-A8ED-11A7CE993FD5}" type="presParOf" srcId="{C1FB46B1-6CC3-4FC4-807B-B930363CEAA2}" destId="{70B802B8-B7AC-42B7-8CB9-953F8D023C8B}" srcOrd="6" destOrd="0" presId="urn:microsoft.com/office/officeart/2005/8/layout/lProcess3"/>
    <dgm:cxn modelId="{B10B65DF-3908-4A46-A161-A89B776C6696}" type="presParOf" srcId="{70B802B8-B7AC-42B7-8CB9-953F8D023C8B}" destId="{ED95FBCF-D530-45E4-ADFB-4B7B27204062}" srcOrd="0" destOrd="0" presId="urn:microsoft.com/office/officeart/2005/8/layout/lProcess3"/>
    <dgm:cxn modelId="{52ECAB87-F7BC-45A5-9707-6446E98BA23D}" type="presParOf" srcId="{C1FB46B1-6CC3-4FC4-807B-B930363CEAA2}" destId="{1C29BEAF-1AFD-497E-94A2-0172C44BBADD}" srcOrd="7" destOrd="0" presId="urn:microsoft.com/office/officeart/2005/8/layout/lProcess3"/>
    <dgm:cxn modelId="{44DF42D7-DBF6-44EC-B745-4C0F806F4202}" type="presParOf" srcId="{C1FB46B1-6CC3-4FC4-807B-B930363CEAA2}" destId="{EA99AFA2-B316-4CBC-8B16-6C12A5D9C15A}" srcOrd="8" destOrd="0" presId="urn:microsoft.com/office/officeart/2005/8/layout/lProcess3"/>
    <dgm:cxn modelId="{9E92518F-E9CC-4BC0-B797-254796E643FB}" type="presParOf" srcId="{EA99AFA2-B316-4CBC-8B16-6C12A5D9C15A}" destId="{0C7A7D0C-B883-4D28-8BD0-F4AF481F55D8}" srcOrd="0" destOrd="0" presId="urn:microsoft.com/office/officeart/2005/8/layout/lProcess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461443-920C-4DFB-843A-72D86FA398C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62773C8-821E-443A-A263-5C3518A818ED}">
      <dgm:prSet phldrT="[Texto]" custT="1"/>
      <dgm:spPr>
        <a:solidFill>
          <a:schemeClr val="bg1"/>
        </a:solid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+mn-lt"/>
            </a:rPr>
            <a:t>OPT- “Seguridad ambiental y del trabajo</a:t>
          </a:r>
          <a:endParaRPr lang="es-ES" sz="2400" dirty="0">
            <a:solidFill>
              <a:schemeClr val="tx1"/>
            </a:solidFill>
            <a:latin typeface="+mn-lt"/>
          </a:endParaRPr>
        </a:p>
      </dgm:t>
    </dgm:pt>
    <dgm:pt modelId="{4942A970-81F3-4F62-B645-055FB36F0FB6}" type="parTrans" cxnId="{9794E658-080A-4775-AD91-5F658A1E09E1}">
      <dgm:prSet/>
      <dgm:spPr/>
      <dgm:t>
        <a:bodyPr/>
        <a:lstStyle/>
        <a:p>
          <a:endParaRPr lang="es-ES"/>
        </a:p>
      </dgm:t>
    </dgm:pt>
    <dgm:pt modelId="{A2136F59-1F43-4099-BDF1-A993825B887D}" type="sibTrans" cxnId="{9794E658-080A-4775-AD91-5F658A1E09E1}">
      <dgm:prSet/>
      <dgm:spPr/>
      <dgm:t>
        <a:bodyPr/>
        <a:lstStyle/>
        <a:p>
          <a:endParaRPr lang="es-ES"/>
        </a:p>
      </dgm:t>
    </dgm:pt>
    <dgm:pt modelId="{00804650-747D-417B-975E-B8F32F939CAC}">
      <dgm:prSet phldrT="[Texto]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dirty="0"/>
        </a:p>
      </dgm:t>
    </dgm:pt>
    <dgm:pt modelId="{68B26050-0418-46BA-A771-8E4493222E90}" type="parTrans" cxnId="{26C193D4-501F-4660-AF51-728A5CB4287A}">
      <dgm:prSet/>
      <dgm:spPr/>
      <dgm:t>
        <a:bodyPr/>
        <a:lstStyle/>
        <a:p>
          <a:endParaRPr lang="es-ES"/>
        </a:p>
      </dgm:t>
    </dgm:pt>
    <dgm:pt modelId="{2BCCFF74-4737-4F77-A9E1-DECCCD7B6492}" type="sibTrans" cxnId="{26C193D4-501F-4660-AF51-728A5CB4287A}">
      <dgm:prSet/>
      <dgm:spPr/>
      <dgm:t>
        <a:bodyPr/>
        <a:lstStyle/>
        <a:p>
          <a:endParaRPr lang="es-ES"/>
        </a:p>
      </dgm:t>
    </dgm:pt>
    <dgm:pt modelId="{67DE4291-B1E8-4A04-8F8C-982946437E2E}">
      <dgm:prSet phldrT="[Texto]" custT="1"/>
      <dgm:spPr>
        <a:solidFill>
          <a:schemeClr val="bg1"/>
        </a:solidFill>
        <a:ln>
          <a:solidFill>
            <a:schemeClr val="accent4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+mn-lt"/>
            </a:rPr>
            <a:t>  OPT- “Evaluación de Impactos ambientales” </a:t>
          </a:r>
          <a:endParaRPr lang="es-ES" sz="2400" dirty="0">
            <a:solidFill>
              <a:schemeClr val="tx1"/>
            </a:solidFill>
            <a:latin typeface="+mn-lt"/>
          </a:endParaRPr>
        </a:p>
      </dgm:t>
    </dgm:pt>
    <dgm:pt modelId="{F2EB561E-30C8-48DA-89DD-EE4B69D0351A}" type="parTrans" cxnId="{7BC7E65E-CE8B-48B0-8237-90C795560FA9}">
      <dgm:prSet/>
      <dgm:spPr/>
      <dgm:t>
        <a:bodyPr/>
        <a:lstStyle/>
        <a:p>
          <a:endParaRPr lang="es-ES"/>
        </a:p>
      </dgm:t>
    </dgm:pt>
    <dgm:pt modelId="{3664CC0B-6AAD-4504-B32D-F086370089EC}" type="sibTrans" cxnId="{7BC7E65E-CE8B-48B0-8237-90C795560FA9}">
      <dgm:prSet/>
      <dgm:spPr/>
      <dgm:t>
        <a:bodyPr/>
        <a:lstStyle/>
        <a:p>
          <a:endParaRPr lang="es-ES"/>
        </a:p>
      </dgm:t>
    </dgm:pt>
    <dgm:pt modelId="{F3B9EA81-2CD1-4515-ADC5-3E03F3E7EA30}">
      <dgm:prSet phldrT="[Texto]" custT="1"/>
      <dgm:spPr>
        <a:solidFill>
          <a:schemeClr val="bg1"/>
        </a:solidFill>
        <a:ln>
          <a:solidFill>
            <a:srgbClr val="0070C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000" dirty="0" smtClean="0">
              <a:solidFill>
                <a:prstClr val="black"/>
              </a:solidFill>
              <a:latin typeface="+mn-lt"/>
            </a:rPr>
            <a:t>OPT- </a:t>
          </a:r>
          <a:r>
            <a:rPr lang="es-ES" sz="2000" dirty="0" smtClean="0">
              <a:solidFill>
                <a:schemeClr val="tx1"/>
              </a:solidFill>
              <a:latin typeface="+mn-lt"/>
            </a:rPr>
            <a:t>“Combustibles y energía en la industria química</a:t>
          </a:r>
          <a:r>
            <a:rPr lang="es-ES" sz="2000" b="0" dirty="0" smtClean="0">
              <a:solidFill>
                <a:schemeClr val="tx1"/>
              </a:solidFill>
              <a:latin typeface="+mn-lt"/>
            </a:rPr>
            <a:t>” </a:t>
          </a:r>
          <a:endParaRPr lang="es-ES" sz="2000" b="0" dirty="0">
            <a:solidFill>
              <a:schemeClr val="tx1"/>
            </a:solidFill>
            <a:latin typeface="+mn-lt"/>
          </a:endParaRPr>
        </a:p>
      </dgm:t>
    </dgm:pt>
    <dgm:pt modelId="{98E94FC9-84B2-40B0-BC5E-E30001A6669F}" type="parTrans" cxnId="{AA471310-7F86-4623-B08C-8E40260A5972}">
      <dgm:prSet/>
      <dgm:spPr/>
      <dgm:t>
        <a:bodyPr/>
        <a:lstStyle/>
        <a:p>
          <a:endParaRPr lang="es-ES"/>
        </a:p>
      </dgm:t>
    </dgm:pt>
    <dgm:pt modelId="{5D154EBB-E073-4921-AA17-66E651138B0E}" type="sibTrans" cxnId="{AA471310-7F86-4623-B08C-8E40260A5972}">
      <dgm:prSet/>
      <dgm:spPr/>
      <dgm:t>
        <a:bodyPr/>
        <a:lstStyle/>
        <a:p>
          <a:endParaRPr lang="es-ES"/>
        </a:p>
      </dgm:t>
    </dgm:pt>
    <dgm:pt modelId="{521184C7-9393-4308-8D70-2729CE10B002}">
      <dgm:prSet phldrT="[Texto]" custT="1"/>
      <dgm:spPr>
        <a:solidFill>
          <a:schemeClr val="bg1"/>
        </a:solidFill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2400" dirty="0" smtClean="0">
              <a:solidFill>
                <a:prstClr val="black"/>
              </a:solidFill>
              <a:latin typeface="+mn-lt"/>
            </a:rPr>
            <a:t> OPT-</a:t>
          </a:r>
          <a:r>
            <a:rPr lang="es-ES" sz="2400" dirty="0" smtClean="0">
              <a:solidFill>
                <a:schemeClr val="tx1"/>
              </a:solidFill>
              <a:latin typeface="+mn-lt"/>
            </a:rPr>
            <a:t>“Manejo integrado de zonas costeras” </a:t>
          </a:r>
          <a:endParaRPr lang="es-ES" sz="2400" dirty="0">
            <a:solidFill>
              <a:schemeClr val="tx1"/>
            </a:solidFill>
            <a:latin typeface="+mn-lt"/>
          </a:endParaRPr>
        </a:p>
      </dgm:t>
    </dgm:pt>
    <dgm:pt modelId="{2DD0DCEC-BD09-4182-AA81-922909317A7A}" type="parTrans" cxnId="{47383C7F-C6C1-4F39-868D-55D9C547E765}">
      <dgm:prSet/>
      <dgm:spPr/>
      <dgm:t>
        <a:bodyPr/>
        <a:lstStyle/>
        <a:p>
          <a:endParaRPr lang="es-ES"/>
        </a:p>
      </dgm:t>
    </dgm:pt>
    <dgm:pt modelId="{D0B52C52-2F96-4640-BCE2-4235E82998C0}" type="sibTrans" cxnId="{47383C7F-C6C1-4F39-868D-55D9C547E765}">
      <dgm:prSet/>
      <dgm:spPr/>
      <dgm:t>
        <a:bodyPr/>
        <a:lstStyle/>
        <a:p>
          <a:endParaRPr lang="es-ES"/>
        </a:p>
      </dgm:t>
    </dgm:pt>
    <dgm:pt modelId="{17D1BD07-6487-4EBF-BEA7-D52D3C68066C}">
      <dgm:prSet custT="1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+mn-lt"/>
            </a:rPr>
            <a:t>ELEC-</a:t>
          </a:r>
          <a:r>
            <a:rPr lang="es-ES" sz="2400" dirty="0" smtClean="0">
              <a:solidFill>
                <a:schemeClr val="tx1"/>
              </a:solidFill>
            </a:rPr>
            <a:t>“Introducción a las energías renovables”</a:t>
          </a:r>
          <a:endParaRPr lang="es-ES" sz="2400" dirty="0">
            <a:solidFill>
              <a:schemeClr val="tx1"/>
            </a:solidFill>
          </a:endParaRPr>
        </a:p>
      </dgm:t>
    </dgm:pt>
    <dgm:pt modelId="{D34C32ED-912B-4EBA-9261-47DAA82E4482}" type="parTrans" cxnId="{68DD2263-0E34-4529-AF56-A9D7651F361B}">
      <dgm:prSet/>
      <dgm:spPr/>
      <dgm:t>
        <a:bodyPr/>
        <a:lstStyle/>
        <a:p>
          <a:endParaRPr lang="es-ES"/>
        </a:p>
      </dgm:t>
    </dgm:pt>
    <dgm:pt modelId="{659EC199-D7CD-4A8C-B069-33C7866E843F}" type="sibTrans" cxnId="{68DD2263-0E34-4529-AF56-A9D7651F361B}">
      <dgm:prSet/>
      <dgm:spPr/>
      <dgm:t>
        <a:bodyPr/>
        <a:lstStyle/>
        <a:p>
          <a:endParaRPr lang="es-ES"/>
        </a:p>
      </dgm:t>
    </dgm:pt>
    <dgm:pt modelId="{E287C56A-D608-45E0-B46B-321D78E37585}">
      <dgm:prSet custT="1"/>
      <dgm:spPr>
        <a:solidFill>
          <a:schemeClr val="bg1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ES" sz="2100" dirty="0" smtClean="0">
              <a:solidFill>
                <a:schemeClr val="tx1"/>
              </a:solidFill>
              <a:latin typeface="+mn-lt"/>
            </a:rPr>
            <a:t>OPT-</a:t>
          </a:r>
          <a:r>
            <a:rPr lang="es-ES" sz="2400" dirty="0" smtClean="0">
              <a:solidFill>
                <a:schemeClr val="tx1"/>
              </a:solidFill>
            </a:rPr>
            <a:t>“Gestión de residuos sólidos”</a:t>
          </a:r>
          <a:endParaRPr lang="es-ES" sz="2400" dirty="0">
            <a:solidFill>
              <a:schemeClr val="tx1"/>
            </a:solidFill>
          </a:endParaRPr>
        </a:p>
      </dgm:t>
    </dgm:pt>
    <dgm:pt modelId="{F2C6806A-5609-4EB8-B12C-FDBC01A9C603}" type="parTrans" cxnId="{239A5589-FA12-4AA0-9D13-637D142B68A3}">
      <dgm:prSet/>
      <dgm:spPr/>
      <dgm:t>
        <a:bodyPr/>
        <a:lstStyle/>
        <a:p>
          <a:endParaRPr lang="es-ES"/>
        </a:p>
      </dgm:t>
    </dgm:pt>
    <dgm:pt modelId="{52E4B1CC-5A32-4A4A-928F-9DA8717AA68D}" type="sibTrans" cxnId="{239A5589-FA12-4AA0-9D13-637D142B68A3}">
      <dgm:prSet/>
      <dgm:spPr/>
      <dgm:t>
        <a:bodyPr/>
        <a:lstStyle/>
        <a:p>
          <a:endParaRPr lang="es-ES"/>
        </a:p>
      </dgm:t>
    </dgm:pt>
    <dgm:pt modelId="{ABA7B45A-4CF1-47A6-AA0C-629A8A268A2E}">
      <dgm:prSet custT="1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+mn-lt"/>
            </a:rPr>
            <a:t>ELEC-”</a:t>
          </a:r>
          <a:r>
            <a:rPr lang="es-ES" sz="2400" dirty="0" smtClean="0">
              <a:solidFill>
                <a:schemeClr val="tx1"/>
              </a:solidFill>
            </a:rPr>
            <a:t>Ambiente y desarrollo sostenible” </a:t>
          </a:r>
          <a:endParaRPr lang="es-ES" sz="2400" dirty="0"/>
        </a:p>
      </dgm:t>
    </dgm:pt>
    <dgm:pt modelId="{2D51787A-ACAA-41E6-A78A-F6222415ADF8}" type="parTrans" cxnId="{07A89601-2F17-4073-AF41-09BE222A9BB4}">
      <dgm:prSet/>
      <dgm:spPr/>
      <dgm:t>
        <a:bodyPr/>
        <a:lstStyle/>
        <a:p>
          <a:endParaRPr lang="es-ES"/>
        </a:p>
      </dgm:t>
    </dgm:pt>
    <dgm:pt modelId="{AFD09579-20D4-438A-8CFF-7E5FE71F3FB3}" type="sibTrans" cxnId="{07A89601-2F17-4073-AF41-09BE222A9BB4}">
      <dgm:prSet/>
      <dgm:spPr/>
      <dgm:t>
        <a:bodyPr/>
        <a:lstStyle/>
        <a:p>
          <a:endParaRPr lang="es-ES"/>
        </a:p>
      </dgm:t>
    </dgm:pt>
    <dgm:pt modelId="{795AEC1C-5E7C-455D-9428-8614F5DBB6D9}" type="pres">
      <dgm:prSet presAssocID="{27461443-920C-4DFB-843A-72D86FA398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42BF863D-9AF6-4232-9E7E-42070C9EAA33}" type="pres">
      <dgm:prSet presAssocID="{27461443-920C-4DFB-843A-72D86FA398CA}" presName="Name1" presStyleCnt="0"/>
      <dgm:spPr/>
    </dgm:pt>
    <dgm:pt modelId="{7DB59D4E-F02B-4D9E-B6AE-557DA617B4C6}" type="pres">
      <dgm:prSet presAssocID="{27461443-920C-4DFB-843A-72D86FA398CA}" presName="cycle" presStyleCnt="0"/>
      <dgm:spPr/>
    </dgm:pt>
    <dgm:pt modelId="{335BC244-026E-48E6-9C86-E64739D664E0}" type="pres">
      <dgm:prSet presAssocID="{27461443-920C-4DFB-843A-72D86FA398CA}" presName="srcNode" presStyleLbl="node1" presStyleIdx="0" presStyleCnt="7"/>
      <dgm:spPr/>
    </dgm:pt>
    <dgm:pt modelId="{5FEE9F69-20E5-46B0-B69B-7C9BD9B2678B}" type="pres">
      <dgm:prSet presAssocID="{27461443-920C-4DFB-843A-72D86FA398CA}" presName="conn" presStyleLbl="parChTrans1D2" presStyleIdx="0" presStyleCnt="1"/>
      <dgm:spPr/>
      <dgm:t>
        <a:bodyPr/>
        <a:lstStyle/>
        <a:p>
          <a:endParaRPr lang="es-ES"/>
        </a:p>
      </dgm:t>
    </dgm:pt>
    <dgm:pt modelId="{5A8C9396-5164-41E2-B97B-7C07F17FC02D}" type="pres">
      <dgm:prSet presAssocID="{27461443-920C-4DFB-843A-72D86FA398CA}" presName="extraNode" presStyleLbl="node1" presStyleIdx="0" presStyleCnt="7"/>
      <dgm:spPr/>
    </dgm:pt>
    <dgm:pt modelId="{B123231A-61EC-418E-A16C-DEBDF6CC7A38}" type="pres">
      <dgm:prSet presAssocID="{27461443-920C-4DFB-843A-72D86FA398CA}" presName="dstNode" presStyleLbl="node1" presStyleIdx="0" presStyleCnt="7"/>
      <dgm:spPr/>
    </dgm:pt>
    <dgm:pt modelId="{6CE63CB1-DFEA-4EB1-A630-F67CBD820654}" type="pres">
      <dgm:prSet presAssocID="{062773C8-821E-443A-A263-5C3518A818E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A1CF30-C470-4007-8AAD-8A4D33494647}" type="pres">
      <dgm:prSet presAssocID="{062773C8-821E-443A-A263-5C3518A818ED}" presName="accent_1" presStyleCnt="0"/>
      <dgm:spPr/>
    </dgm:pt>
    <dgm:pt modelId="{8477B9B1-E16D-4202-912C-065CFEFA64AA}" type="pres">
      <dgm:prSet presAssocID="{062773C8-821E-443A-A263-5C3518A818ED}" presName="accentRepeatNode" presStyleLbl="solidFgAcc1" presStyleIdx="0" presStyleCnt="7"/>
      <dgm:spPr>
        <a:solidFill>
          <a:srgbClr val="C00000"/>
        </a:solidFill>
        <a:ln>
          <a:noFill/>
        </a:ln>
      </dgm:spPr>
    </dgm:pt>
    <dgm:pt modelId="{A960DB60-7DDB-405B-98B3-FD10D39B6997}" type="pres">
      <dgm:prSet presAssocID="{F3B9EA81-2CD1-4515-ADC5-3E03F3E7EA3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B843E3-85AA-4D77-BC49-251874742282}" type="pres">
      <dgm:prSet presAssocID="{F3B9EA81-2CD1-4515-ADC5-3E03F3E7EA30}" presName="accent_2" presStyleCnt="0"/>
      <dgm:spPr/>
    </dgm:pt>
    <dgm:pt modelId="{F1394782-5399-40DE-9D7B-076219B146EF}" type="pres">
      <dgm:prSet presAssocID="{F3B9EA81-2CD1-4515-ADC5-3E03F3E7EA30}" presName="accentRepeatNode" presStyleLbl="solidFgAcc1" presStyleIdx="1" presStyleCnt="7"/>
      <dgm:spPr>
        <a:solidFill>
          <a:srgbClr val="0070C0"/>
        </a:solidFill>
        <a:ln>
          <a:noFill/>
        </a:ln>
      </dgm:spPr>
    </dgm:pt>
    <dgm:pt modelId="{95FDC8C3-7545-4D4D-A83A-D0D505973761}" type="pres">
      <dgm:prSet presAssocID="{521184C7-9393-4308-8D70-2729CE10B002}" presName="text_3" presStyleLbl="node1" presStyleIdx="2" presStyleCnt="7" custScaleX="1043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556F74-22CE-477B-A10E-9F8080BC0948}" type="pres">
      <dgm:prSet presAssocID="{521184C7-9393-4308-8D70-2729CE10B002}" presName="accent_3" presStyleCnt="0"/>
      <dgm:spPr/>
    </dgm:pt>
    <dgm:pt modelId="{4D74D9D9-8D8F-42AA-B403-9E3148047021}" type="pres">
      <dgm:prSet presAssocID="{521184C7-9393-4308-8D70-2729CE10B002}" presName="accentRepeatNode" presStyleLbl="solidFgAcc1" presStyleIdx="2" presStyleCnt="7"/>
      <dgm:spPr>
        <a:solidFill>
          <a:srgbClr val="FFFF00"/>
        </a:solidFill>
        <a:ln>
          <a:noFill/>
        </a:ln>
      </dgm:spPr>
    </dgm:pt>
    <dgm:pt modelId="{E5A17237-0B17-4845-A5FB-55BB8DA2CAD4}" type="pres">
      <dgm:prSet presAssocID="{67DE4291-B1E8-4A04-8F8C-982946437E2E}" presName="text_4" presStyleLbl="node1" presStyleIdx="3" presStyleCnt="7" custScaleX="106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73522C-7EC6-4A62-B4F0-1757E96F46D7}" type="pres">
      <dgm:prSet presAssocID="{67DE4291-B1E8-4A04-8F8C-982946437E2E}" presName="accent_4" presStyleCnt="0"/>
      <dgm:spPr/>
    </dgm:pt>
    <dgm:pt modelId="{843C2BE9-8676-4AD9-BA46-6664AB12A545}" type="pres">
      <dgm:prSet presAssocID="{67DE4291-B1E8-4A04-8F8C-982946437E2E}" presName="accentRepeatNode" presStyleLbl="solidFgAcc1" presStyleIdx="3" presStyleCnt="7"/>
      <dgm:spPr>
        <a:solidFill>
          <a:schemeClr val="accent4">
            <a:lumMod val="75000"/>
          </a:schemeClr>
        </a:solidFill>
        <a:ln>
          <a:noFill/>
        </a:ln>
      </dgm:spPr>
    </dgm:pt>
    <dgm:pt modelId="{9F95A57B-4E87-46A3-94E8-ED78A7BBA2C5}" type="pres">
      <dgm:prSet presAssocID="{E287C56A-D608-45E0-B46B-321D78E3758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E532B5-DC0C-4C18-81EC-3EA109A4486E}" type="pres">
      <dgm:prSet presAssocID="{E287C56A-D608-45E0-B46B-321D78E37585}" presName="accent_5" presStyleCnt="0"/>
      <dgm:spPr/>
    </dgm:pt>
    <dgm:pt modelId="{C5173C08-1EAF-4144-9402-07215823B111}" type="pres">
      <dgm:prSet presAssocID="{E287C56A-D608-45E0-B46B-321D78E37585}" presName="accentRepeatNode" presStyleLbl="solidFgAcc1" presStyleIdx="4" presStyleCnt="7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9F963588-8684-449B-A6A5-58C76706B6FE}" type="pres">
      <dgm:prSet presAssocID="{ABA7B45A-4CF1-47A6-AA0C-629A8A268A2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9DC19D-5CE0-4F15-85F6-E721639606A2}" type="pres">
      <dgm:prSet presAssocID="{ABA7B45A-4CF1-47A6-AA0C-629A8A268A2E}" presName="accent_6" presStyleCnt="0"/>
      <dgm:spPr/>
    </dgm:pt>
    <dgm:pt modelId="{DB41B7F1-BD29-4F12-9E92-B9E7FB0F09EB}" type="pres">
      <dgm:prSet presAssocID="{ABA7B45A-4CF1-47A6-AA0C-629A8A268A2E}" presName="accentRepeatNode" presStyleLbl="solidFgAcc1" presStyleIdx="5" presStyleCnt="7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919DF873-6F57-4074-A23D-E2455BE45877}" type="pres">
      <dgm:prSet presAssocID="{17D1BD07-6487-4EBF-BEA7-D52D3C68066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ED41DF-F65A-4B12-B505-97A6C5A8A593}" type="pres">
      <dgm:prSet presAssocID="{17D1BD07-6487-4EBF-BEA7-D52D3C68066C}" presName="accent_7" presStyleCnt="0"/>
      <dgm:spPr/>
    </dgm:pt>
    <dgm:pt modelId="{F9AD3EDF-0B13-4E41-A6D8-CAACAE6BDBCD}" type="pres">
      <dgm:prSet presAssocID="{17D1BD07-6487-4EBF-BEA7-D52D3C68066C}" presName="accentRepeatNode" presStyleLbl="solidFgAcc1" presStyleIdx="6" presStyleCnt="7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/>
        </a:p>
      </dgm:t>
    </dgm:pt>
  </dgm:ptLst>
  <dgm:cxnLst>
    <dgm:cxn modelId="{47383C7F-C6C1-4F39-868D-55D9C547E765}" srcId="{27461443-920C-4DFB-843A-72D86FA398CA}" destId="{521184C7-9393-4308-8D70-2729CE10B002}" srcOrd="2" destOrd="0" parTransId="{2DD0DCEC-BD09-4182-AA81-922909317A7A}" sibTransId="{D0B52C52-2F96-4640-BCE2-4235E82998C0}"/>
    <dgm:cxn modelId="{07A89601-2F17-4073-AF41-09BE222A9BB4}" srcId="{27461443-920C-4DFB-843A-72D86FA398CA}" destId="{ABA7B45A-4CF1-47A6-AA0C-629A8A268A2E}" srcOrd="5" destOrd="0" parTransId="{2D51787A-ACAA-41E6-A78A-F6222415ADF8}" sibTransId="{AFD09579-20D4-438A-8CFF-7E5FE71F3FB3}"/>
    <dgm:cxn modelId="{9794E658-080A-4775-AD91-5F658A1E09E1}" srcId="{27461443-920C-4DFB-843A-72D86FA398CA}" destId="{062773C8-821E-443A-A263-5C3518A818ED}" srcOrd="0" destOrd="0" parTransId="{4942A970-81F3-4F62-B645-055FB36F0FB6}" sibTransId="{A2136F59-1F43-4099-BDF1-A993825B887D}"/>
    <dgm:cxn modelId="{DF71A6FA-E93A-4611-A6E0-971C4C1B925F}" type="presOf" srcId="{E287C56A-D608-45E0-B46B-321D78E37585}" destId="{9F95A57B-4E87-46A3-94E8-ED78A7BBA2C5}" srcOrd="0" destOrd="0" presId="urn:microsoft.com/office/officeart/2008/layout/VerticalCurvedList"/>
    <dgm:cxn modelId="{3924100C-E881-4501-9C9B-713163760D81}" type="presOf" srcId="{17D1BD07-6487-4EBF-BEA7-D52D3C68066C}" destId="{919DF873-6F57-4074-A23D-E2455BE45877}" srcOrd="0" destOrd="0" presId="urn:microsoft.com/office/officeart/2008/layout/VerticalCurvedList"/>
    <dgm:cxn modelId="{52923347-8AB5-4034-B2AD-53D8F7D1AD49}" type="presOf" srcId="{521184C7-9393-4308-8D70-2729CE10B002}" destId="{95FDC8C3-7545-4D4D-A83A-D0D505973761}" srcOrd="0" destOrd="0" presId="urn:microsoft.com/office/officeart/2008/layout/VerticalCurvedList"/>
    <dgm:cxn modelId="{A2BBBF11-1352-4285-AAA6-7E8F97E48AAC}" type="presOf" srcId="{F3B9EA81-2CD1-4515-ADC5-3E03F3E7EA30}" destId="{A960DB60-7DDB-405B-98B3-FD10D39B6997}" srcOrd="0" destOrd="0" presId="urn:microsoft.com/office/officeart/2008/layout/VerticalCurvedList"/>
    <dgm:cxn modelId="{68DD2263-0E34-4529-AF56-A9D7651F361B}" srcId="{27461443-920C-4DFB-843A-72D86FA398CA}" destId="{17D1BD07-6487-4EBF-BEA7-D52D3C68066C}" srcOrd="6" destOrd="0" parTransId="{D34C32ED-912B-4EBA-9261-47DAA82E4482}" sibTransId="{659EC199-D7CD-4A8C-B069-33C7866E843F}"/>
    <dgm:cxn modelId="{239A5589-FA12-4AA0-9D13-637D142B68A3}" srcId="{27461443-920C-4DFB-843A-72D86FA398CA}" destId="{E287C56A-D608-45E0-B46B-321D78E37585}" srcOrd="4" destOrd="0" parTransId="{F2C6806A-5609-4EB8-B12C-FDBC01A9C603}" sibTransId="{52E4B1CC-5A32-4A4A-928F-9DA8717AA68D}"/>
    <dgm:cxn modelId="{8609F10D-C34E-4C53-96DC-70DD185CAE6F}" type="presOf" srcId="{A2136F59-1F43-4099-BDF1-A993825B887D}" destId="{5FEE9F69-20E5-46B0-B69B-7C9BD9B2678B}" srcOrd="0" destOrd="0" presId="urn:microsoft.com/office/officeart/2008/layout/VerticalCurvedList"/>
    <dgm:cxn modelId="{F18318F4-9287-4C7D-BDE0-9863441AA9F1}" type="presOf" srcId="{ABA7B45A-4CF1-47A6-AA0C-629A8A268A2E}" destId="{9F963588-8684-449B-A6A5-58C76706B6FE}" srcOrd="0" destOrd="0" presId="urn:microsoft.com/office/officeart/2008/layout/VerticalCurvedList"/>
    <dgm:cxn modelId="{AA471310-7F86-4623-B08C-8E40260A5972}" srcId="{27461443-920C-4DFB-843A-72D86FA398CA}" destId="{F3B9EA81-2CD1-4515-ADC5-3E03F3E7EA30}" srcOrd="1" destOrd="0" parTransId="{98E94FC9-84B2-40B0-BC5E-E30001A6669F}" sibTransId="{5D154EBB-E073-4921-AA17-66E651138B0E}"/>
    <dgm:cxn modelId="{26C193D4-501F-4660-AF51-728A5CB4287A}" srcId="{27461443-920C-4DFB-843A-72D86FA398CA}" destId="{00804650-747D-417B-975E-B8F32F939CAC}" srcOrd="7" destOrd="0" parTransId="{68B26050-0418-46BA-A771-8E4493222E90}" sibTransId="{2BCCFF74-4737-4F77-A9E1-DECCCD7B6492}"/>
    <dgm:cxn modelId="{2116E88F-E3A3-4D0D-ADBF-A6D3C16BAB13}" type="presOf" srcId="{062773C8-821E-443A-A263-5C3518A818ED}" destId="{6CE63CB1-DFEA-4EB1-A630-F67CBD820654}" srcOrd="0" destOrd="0" presId="urn:microsoft.com/office/officeart/2008/layout/VerticalCurvedList"/>
    <dgm:cxn modelId="{2E54C51F-F8BF-4254-A694-40B965797318}" type="presOf" srcId="{67DE4291-B1E8-4A04-8F8C-982946437E2E}" destId="{E5A17237-0B17-4845-A5FB-55BB8DA2CAD4}" srcOrd="0" destOrd="0" presId="urn:microsoft.com/office/officeart/2008/layout/VerticalCurvedList"/>
    <dgm:cxn modelId="{7BC7E65E-CE8B-48B0-8237-90C795560FA9}" srcId="{27461443-920C-4DFB-843A-72D86FA398CA}" destId="{67DE4291-B1E8-4A04-8F8C-982946437E2E}" srcOrd="3" destOrd="0" parTransId="{F2EB561E-30C8-48DA-89DD-EE4B69D0351A}" sibTransId="{3664CC0B-6AAD-4504-B32D-F086370089EC}"/>
    <dgm:cxn modelId="{1CA5A961-6B3C-44EA-BDB0-9C5AB96C4DE4}" type="presOf" srcId="{27461443-920C-4DFB-843A-72D86FA398CA}" destId="{795AEC1C-5E7C-455D-9428-8614F5DBB6D9}" srcOrd="0" destOrd="0" presId="urn:microsoft.com/office/officeart/2008/layout/VerticalCurvedList"/>
    <dgm:cxn modelId="{A685E106-DD40-46C7-9CD2-C6F9E93AF857}" type="presParOf" srcId="{795AEC1C-5E7C-455D-9428-8614F5DBB6D9}" destId="{42BF863D-9AF6-4232-9E7E-42070C9EAA33}" srcOrd="0" destOrd="0" presId="urn:microsoft.com/office/officeart/2008/layout/VerticalCurvedList"/>
    <dgm:cxn modelId="{BCCA29EE-6090-4FB2-B14B-D0DC92A7326F}" type="presParOf" srcId="{42BF863D-9AF6-4232-9E7E-42070C9EAA33}" destId="{7DB59D4E-F02B-4D9E-B6AE-557DA617B4C6}" srcOrd="0" destOrd="0" presId="urn:microsoft.com/office/officeart/2008/layout/VerticalCurvedList"/>
    <dgm:cxn modelId="{C35B8BB7-1D0F-46B1-8B3B-9A2DB960A2D8}" type="presParOf" srcId="{7DB59D4E-F02B-4D9E-B6AE-557DA617B4C6}" destId="{335BC244-026E-48E6-9C86-E64739D664E0}" srcOrd="0" destOrd="0" presId="urn:microsoft.com/office/officeart/2008/layout/VerticalCurvedList"/>
    <dgm:cxn modelId="{4128F614-F5BA-46F7-87B8-743196605387}" type="presParOf" srcId="{7DB59D4E-F02B-4D9E-B6AE-557DA617B4C6}" destId="{5FEE9F69-20E5-46B0-B69B-7C9BD9B2678B}" srcOrd="1" destOrd="0" presId="urn:microsoft.com/office/officeart/2008/layout/VerticalCurvedList"/>
    <dgm:cxn modelId="{B50C1D97-0B16-47A1-8B99-32AB6E82E8A7}" type="presParOf" srcId="{7DB59D4E-F02B-4D9E-B6AE-557DA617B4C6}" destId="{5A8C9396-5164-41E2-B97B-7C07F17FC02D}" srcOrd="2" destOrd="0" presId="urn:microsoft.com/office/officeart/2008/layout/VerticalCurvedList"/>
    <dgm:cxn modelId="{14AB6368-40F5-4D7F-BAB8-FE3E5EEF16AA}" type="presParOf" srcId="{7DB59D4E-F02B-4D9E-B6AE-557DA617B4C6}" destId="{B123231A-61EC-418E-A16C-DEBDF6CC7A38}" srcOrd="3" destOrd="0" presId="urn:microsoft.com/office/officeart/2008/layout/VerticalCurvedList"/>
    <dgm:cxn modelId="{8B7CCAA8-F001-466E-BC38-3A3D67D90432}" type="presParOf" srcId="{42BF863D-9AF6-4232-9E7E-42070C9EAA33}" destId="{6CE63CB1-DFEA-4EB1-A630-F67CBD820654}" srcOrd="1" destOrd="0" presId="urn:microsoft.com/office/officeart/2008/layout/VerticalCurvedList"/>
    <dgm:cxn modelId="{159B44B8-9B23-4B4E-81CD-19948494CC63}" type="presParOf" srcId="{42BF863D-9AF6-4232-9E7E-42070C9EAA33}" destId="{4CA1CF30-C470-4007-8AAD-8A4D33494647}" srcOrd="2" destOrd="0" presId="urn:microsoft.com/office/officeart/2008/layout/VerticalCurvedList"/>
    <dgm:cxn modelId="{61C06DE3-BEDA-45B7-BE0B-1984B74CC878}" type="presParOf" srcId="{4CA1CF30-C470-4007-8AAD-8A4D33494647}" destId="{8477B9B1-E16D-4202-912C-065CFEFA64AA}" srcOrd="0" destOrd="0" presId="urn:microsoft.com/office/officeart/2008/layout/VerticalCurvedList"/>
    <dgm:cxn modelId="{A9C2B4C1-2B6F-455A-A44E-4801EA3A4C57}" type="presParOf" srcId="{42BF863D-9AF6-4232-9E7E-42070C9EAA33}" destId="{A960DB60-7DDB-405B-98B3-FD10D39B6997}" srcOrd="3" destOrd="0" presId="urn:microsoft.com/office/officeart/2008/layout/VerticalCurvedList"/>
    <dgm:cxn modelId="{1AAA19C4-149A-413C-A125-C85D803E4EC8}" type="presParOf" srcId="{42BF863D-9AF6-4232-9E7E-42070C9EAA33}" destId="{C6B843E3-85AA-4D77-BC49-251874742282}" srcOrd="4" destOrd="0" presId="urn:microsoft.com/office/officeart/2008/layout/VerticalCurvedList"/>
    <dgm:cxn modelId="{E6D4DC5E-8D8F-4492-8B9C-11B6036C8155}" type="presParOf" srcId="{C6B843E3-85AA-4D77-BC49-251874742282}" destId="{F1394782-5399-40DE-9D7B-076219B146EF}" srcOrd="0" destOrd="0" presId="urn:microsoft.com/office/officeart/2008/layout/VerticalCurvedList"/>
    <dgm:cxn modelId="{247D42E9-61CB-40DB-945B-AE1D9E434821}" type="presParOf" srcId="{42BF863D-9AF6-4232-9E7E-42070C9EAA33}" destId="{95FDC8C3-7545-4D4D-A83A-D0D505973761}" srcOrd="5" destOrd="0" presId="urn:microsoft.com/office/officeart/2008/layout/VerticalCurvedList"/>
    <dgm:cxn modelId="{85230F16-8E92-4921-A4FD-5EDFAEF4E29C}" type="presParOf" srcId="{42BF863D-9AF6-4232-9E7E-42070C9EAA33}" destId="{09556F74-22CE-477B-A10E-9F8080BC0948}" srcOrd="6" destOrd="0" presId="urn:microsoft.com/office/officeart/2008/layout/VerticalCurvedList"/>
    <dgm:cxn modelId="{04A7F867-2B88-41E0-B19E-2E9517FAF9B8}" type="presParOf" srcId="{09556F74-22CE-477B-A10E-9F8080BC0948}" destId="{4D74D9D9-8D8F-42AA-B403-9E3148047021}" srcOrd="0" destOrd="0" presId="urn:microsoft.com/office/officeart/2008/layout/VerticalCurvedList"/>
    <dgm:cxn modelId="{9B01A4FB-7F44-4C93-9165-346E946007F7}" type="presParOf" srcId="{42BF863D-9AF6-4232-9E7E-42070C9EAA33}" destId="{E5A17237-0B17-4845-A5FB-55BB8DA2CAD4}" srcOrd="7" destOrd="0" presId="urn:microsoft.com/office/officeart/2008/layout/VerticalCurvedList"/>
    <dgm:cxn modelId="{38E4152A-2A69-42B6-A8A1-03B3AD911F88}" type="presParOf" srcId="{42BF863D-9AF6-4232-9E7E-42070C9EAA33}" destId="{6F73522C-7EC6-4A62-B4F0-1757E96F46D7}" srcOrd="8" destOrd="0" presId="urn:microsoft.com/office/officeart/2008/layout/VerticalCurvedList"/>
    <dgm:cxn modelId="{A052B56E-6774-4571-9AA9-AC80874CF0B6}" type="presParOf" srcId="{6F73522C-7EC6-4A62-B4F0-1757E96F46D7}" destId="{843C2BE9-8676-4AD9-BA46-6664AB12A545}" srcOrd="0" destOrd="0" presId="urn:microsoft.com/office/officeart/2008/layout/VerticalCurvedList"/>
    <dgm:cxn modelId="{797D2F24-385B-45E7-A254-F8E627F8364F}" type="presParOf" srcId="{42BF863D-9AF6-4232-9E7E-42070C9EAA33}" destId="{9F95A57B-4E87-46A3-94E8-ED78A7BBA2C5}" srcOrd="9" destOrd="0" presId="urn:microsoft.com/office/officeart/2008/layout/VerticalCurvedList"/>
    <dgm:cxn modelId="{BB20038E-1262-4C41-88A6-AA3F228D3CFC}" type="presParOf" srcId="{42BF863D-9AF6-4232-9E7E-42070C9EAA33}" destId="{D6E532B5-DC0C-4C18-81EC-3EA109A4486E}" srcOrd="10" destOrd="0" presId="urn:microsoft.com/office/officeart/2008/layout/VerticalCurvedList"/>
    <dgm:cxn modelId="{8D99AD25-159D-4184-ADC3-5E0B6A339395}" type="presParOf" srcId="{D6E532B5-DC0C-4C18-81EC-3EA109A4486E}" destId="{C5173C08-1EAF-4144-9402-07215823B111}" srcOrd="0" destOrd="0" presId="urn:microsoft.com/office/officeart/2008/layout/VerticalCurvedList"/>
    <dgm:cxn modelId="{B2BE0134-DB82-4BBE-8551-AAC7A4151059}" type="presParOf" srcId="{42BF863D-9AF6-4232-9E7E-42070C9EAA33}" destId="{9F963588-8684-449B-A6A5-58C76706B6FE}" srcOrd="11" destOrd="0" presId="urn:microsoft.com/office/officeart/2008/layout/VerticalCurvedList"/>
    <dgm:cxn modelId="{C91E88E0-3CF2-402E-B37A-09A4ABB4A349}" type="presParOf" srcId="{42BF863D-9AF6-4232-9E7E-42070C9EAA33}" destId="{0F9DC19D-5CE0-4F15-85F6-E721639606A2}" srcOrd="12" destOrd="0" presId="urn:microsoft.com/office/officeart/2008/layout/VerticalCurvedList"/>
    <dgm:cxn modelId="{1CF5598C-49A9-4898-B800-D5C7C2558948}" type="presParOf" srcId="{0F9DC19D-5CE0-4F15-85F6-E721639606A2}" destId="{DB41B7F1-BD29-4F12-9E92-B9E7FB0F09EB}" srcOrd="0" destOrd="0" presId="urn:microsoft.com/office/officeart/2008/layout/VerticalCurvedList"/>
    <dgm:cxn modelId="{A1BEFCAC-B0CD-4C7F-B200-DD6B1C0F5DE1}" type="presParOf" srcId="{42BF863D-9AF6-4232-9E7E-42070C9EAA33}" destId="{919DF873-6F57-4074-A23D-E2455BE45877}" srcOrd="13" destOrd="0" presId="urn:microsoft.com/office/officeart/2008/layout/VerticalCurvedList"/>
    <dgm:cxn modelId="{3BB995DC-8789-4C7B-A514-EA82E3D6C1FC}" type="presParOf" srcId="{42BF863D-9AF6-4232-9E7E-42070C9EAA33}" destId="{72ED41DF-F65A-4B12-B505-97A6C5A8A593}" srcOrd="14" destOrd="0" presId="urn:microsoft.com/office/officeart/2008/layout/VerticalCurvedList"/>
    <dgm:cxn modelId="{EFE4FD76-B069-4E82-B646-1F13960BA2D0}" type="presParOf" srcId="{72ED41DF-F65A-4B12-B505-97A6C5A8A593}" destId="{F9AD3EDF-0B13-4E41-A6D8-CAACAE6BDBCD}" srcOrd="0" destOrd="0" presId="urn:microsoft.com/office/officeart/2008/layout/VerticalCurv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FDD4D-F70A-4C96-B500-788D1F3F7352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D819B-DAEE-4B47-88D5-8B4E23CAFC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8DE503E-2EBC-4180-90BA-1CA7543F250C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F1E5233-08A4-4C07-A5E7-07F4570A83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Folleto%20Tarea%20VIDA.doc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78637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214810" y="3714752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Arial Rounded MT Bold" pitchFamily="34" charset="0"/>
              </a:rPr>
              <a:t>Tarea Vida en la formación del profesional</a:t>
            </a:r>
            <a:endParaRPr lang="es-ES" sz="2800" dirty="0">
              <a:latin typeface="Arial Rounded MT Bold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86248" y="221455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dirty="0" smtClean="0">
                <a:solidFill>
                  <a:srgbClr val="FF0000"/>
                </a:solidFill>
                <a:latin typeface="Gabriola" pitchFamily="82" charset="0"/>
              </a:rPr>
              <a:t>EJERCICIO  METEORO </a:t>
            </a:r>
            <a:r>
              <a:rPr lang="es-ES" sz="4800" b="1" i="1" dirty="0" smtClean="0">
                <a:solidFill>
                  <a:srgbClr val="FF0000"/>
                </a:solidFill>
                <a:latin typeface="Gabriola" pitchFamily="82" charset="0"/>
              </a:rPr>
              <a:t>2019</a:t>
            </a:r>
            <a:endParaRPr lang="es-ES" sz="4800" b="1" i="1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Resultado de imagen para imagen ingeniero quím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3" name="Diagrama 11"/>
          <p:cNvGraphicFramePr/>
          <p:nvPr>
            <p:extLst>
              <p:ext uri="{D42A27DB-BD31-4B8C-83A1-F6EECF244321}">
                <p14:modId xmlns:p14="http://schemas.microsoft.com/office/powerpoint/2010/main" xmlns="" val="1483626829"/>
              </p:ext>
            </p:extLst>
          </p:nvPr>
        </p:nvGraphicFramePr>
        <p:xfrm>
          <a:off x="1142976" y="908720"/>
          <a:ext cx="7643866" cy="545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971600" y="260648"/>
            <a:ext cx="6840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3200" dirty="0" smtClean="0"/>
              <a:t>Respuesta integral a la Tarea Vida</a:t>
            </a:r>
          </a:p>
          <a:p>
            <a:endParaRPr lang="es-ES" dirty="0"/>
          </a:p>
        </p:txBody>
      </p:sp>
      <p:sp>
        <p:nvSpPr>
          <p:cNvPr id="43" name="Flecha derecha 13"/>
          <p:cNvSpPr/>
          <p:nvPr/>
        </p:nvSpPr>
        <p:spPr>
          <a:xfrm rot="1922714">
            <a:off x="2240461" y="981584"/>
            <a:ext cx="500797" cy="1049331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CuadroTexto"/>
          <p:cNvSpPr txBox="1"/>
          <p:nvPr/>
        </p:nvSpPr>
        <p:spPr>
          <a:xfrm>
            <a:off x="214282" y="134076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Articulación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0" y="1196752"/>
          <a:ext cx="7740352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7366298" y="2492896"/>
            <a:ext cx="1777702" cy="1777702"/>
            <a:chOff x="2983930" y="1623423"/>
            <a:chExt cx="1777702" cy="1777702"/>
          </a:xfrm>
        </p:grpSpPr>
        <p:sp>
          <p:nvSpPr>
            <p:cNvPr id="4" name="3 Elipse"/>
            <p:cNvSpPr/>
            <p:nvPr/>
          </p:nvSpPr>
          <p:spPr>
            <a:xfrm>
              <a:off x="2983930" y="1623423"/>
              <a:ext cx="1777702" cy="17777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Elipse 4"/>
            <p:cNvSpPr/>
            <p:nvPr/>
          </p:nvSpPr>
          <p:spPr>
            <a:xfrm>
              <a:off x="3244269" y="1883761"/>
              <a:ext cx="1257024" cy="1257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Tarea Vida</a:t>
              </a:r>
              <a:endParaRPr lang="es-ES" sz="2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onector"/>
          <p:cNvSpPr/>
          <p:nvPr/>
        </p:nvSpPr>
        <p:spPr>
          <a:xfrm>
            <a:off x="179513" y="1700808"/>
            <a:ext cx="2592288" cy="3024336"/>
          </a:xfrm>
          <a:prstGeom prst="flowChartConnector">
            <a:avLst/>
          </a:prstGeom>
          <a:gradFill flip="none" rotWithShape="1">
            <a:gsLst>
              <a:gs pos="76000">
                <a:srgbClr val="92D050"/>
              </a:gs>
              <a:gs pos="46911">
                <a:srgbClr val="F4F3E4"/>
              </a:gs>
              <a:gs pos="38052">
                <a:srgbClr val="F6F5E9"/>
              </a:gs>
              <a:gs pos="14200">
                <a:srgbClr val="FCFBF7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800" dirty="0" smtClean="0">
                <a:solidFill>
                  <a:schemeClr val="tx1"/>
                </a:solidFill>
              </a:rPr>
              <a:t>Académico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3" name="7 Marcador de contenido"/>
          <p:cNvSpPr txBox="1">
            <a:spLocks/>
          </p:cNvSpPr>
          <p:nvPr/>
        </p:nvSpPr>
        <p:spPr>
          <a:xfrm>
            <a:off x="4572000" y="332656"/>
            <a:ext cx="3456384" cy="1800200"/>
          </a:xfrm>
          <a:prstGeom prst="flowChartConnector">
            <a:avLst/>
          </a:prstGeom>
          <a:gradFill flip="none" rotWithShape="1">
            <a:gsLst>
              <a:gs pos="76000">
                <a:srgbClr val="00B0F0"/>
              </a:gs>
              <a:gs pos="46911">
                <a:srgbClr val="F4F3E4"/>
              </a:gs>
              <a:gs pos="38052">
                <a:srgbClr val="F6F5E9"/>
              </a:gs>
              <a:gs pos="14200">
                <a:srgbClr val="FCFBF7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5000" cap="flat" cmpd="thickThin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s-ES" sz="2400" b="1" dirty="0" smtClean="0">
                <a:solidFill>
                  <a:schemeClr val="tx1"/>
                </a:solidFill>
              </a:rPr>
              <a:t>Currículo Base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7 Marcador de contenido"/>
          <p:cNvSpPr txBox="1">
            <a:spLocks/>
          </p:cNvSpPr>
          <p:nvPr/>
        </p:nvSpPr>
        <p:spPr>
          <a:xfrm>
            <a:off x="4644008" y="4509120"/>
            <a:ext cx="3642768" cy="1800200"/>
          </a:xfrm>
          <a:prstGeom prst="flowChartConnector">
            <a:avLst/>
          </a:prstGeom>
          <a:gradFill flip="none" rotWithShape="1">
            <a:gsLst>
              <a:gs pos="76000">
                <a:srgbClr val="00B0F0"/>
              </a:gs>
              <a:gs pos="46911">
                <a:srgbClr val="F4F3E4"/>
              </a:gs>
              <a:gs pos="38052">
                <a:srgbClr val="F6F5E9"/>
              </a:gs>
              <a:gs pos="14200">
                <a:srgbClr val="FCFBF7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5000" cap="flat" cmpd="thickThin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s-ES" sz="2400" b="1" dirty="0" smtClean="0">
                <a:solidFill>
                  <a:schemeClr val="tx1"/>
                </a:solidFill>
              </a:rPr>
              <a:t>Currículo Optativo/Electivo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7 Marcador de contenido"/>
          <p:cNvSpPr txBox="1">
            <a:spLocks/>
          </p:cNvSpPr>
          <p:nvPr/>
        </p:nvSpPr>
        <p:spPr>
          <a:xfrm>
            <a:off x="4572000" y="2492896"/>
            <a:ext cx="3672408" cy="1872208"/>
          </a:xfrm>
          <a:prstGeom prst="flowChartConnector">
            <a:avLst/>
          </a:prstGeom>
          <a:gradFill flip="none" rotWithShape="1">
            <a:gsLst>
              <a:gs pos="76000">
                <a:srgbClr val="00B0F0"/>
              </a:gs>
              <a:gs pos="46911">
                <a:srgbClr val="F4F3E4"/>
              </a:gs>
              <a:gs pos="38052">
                <a:srgbClr val="F6F5E9"/>
              </a:gs>
              <a:gs pos="14200">
                <a:srgbClr val="FCFBF7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5000" cap="flat" cmpd="thickThin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s-ES" sz="2400" b="1" dirty="0" smtClean="0">
                <a:solidFill>
                  <a:schemeClr val="tx1"/>
                </a:solidFill>
              </a:rPr>
              <a:t>Currículo Propio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5 Flecha izquierda"/>
          <p:cNvSpPr/>
          <p:nvPr/>
        </p:nvSpPr>
        <p:spPr>
          <a:xfrm rot="9492129">
            <a:off x="2959671" y="1416700"/>
            <a:ext cx="1315247" cy="67829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Flecha izquierda"/>
          <p:cNvSpPr/>
          <p:nvPr/>
        </p:nvSpPr>
        <p:spPr>
          <a:xfrm rot="12872159">
            <a:off x="2920185" y="4534143"/>
            <a:ext cx="1315247" cy="67829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Flecha izquierda"/>
          <p:cNvSpPr/>
          <p:nvPr/>
        </p:nvSpPr>
        <p:spPr>
          <a:xfrm rot="10800000">
            <a:off x="3059832" y="2924944"/>
            <a:ext cx="1315247" cy="67829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Incorporación de asignaturas al Plan E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3356992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800" b="1" dirty="0" smtClean="0"/>
              <a:t>Currículo Optativo/Electivo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graphicFrame>
        <p:nvGraphicFramePr>
          <p:cNvPr id="5" name="Diagrama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2046666"/>
              </p:ext>
            </p:extLst>
          </p:nvPr>
        </p:nvGraphicFramePr>
        <p:xfrm>
          <a:off x="1907704" y="1600200"/>
          <a:ext cx="67790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onector"/>
          <p:cNvSpPr/>
          <p:nvPr/>
        </p:nvSpPr>
        <p:spPr>
          <a:xfrm>
            <a:off x="179513" y="1700808"/>
            <a:ext cx="2592288" cy="3024336"/>
          </a:xfrm>
          <a:prstGeom prst="flowChartConnector">
            <a:avLst/>
          </a:prstGeom>
          <a:gradFill flip="none" rotWithShape="1">
            <a:gsLst>
              <a:gs pos="76000">
                <a:srgbClr val="92D050"/>
              </a:gs>
              <a:gs pos="46911">
                <a:srgbClr val="F4F3E4"/>
              </a:gs>
              <a:gs pos="38052">
                <a:srgbClr val="F6F5E9"/>
              </a:gs>
              <a:gs pos="14200">
                <a:srgbClr val="FCFBF7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800" dirty="0" smtClean="0">
                <a:solidFill>
                  <a:schemeClr val="tx1"/>
                </a:solidFill>
              </a:rPr>
              <a:t>Académico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3" name="7 Marcador de contenido"/>
          <p:cNvSpPr txBox="1">
            <a:spLocks/>
          </p:cNvSpPr>
          <p:nvPr/>
        </p:nvSpPr>
        <p:spPr>
          <a:xfrm>
            <a:off x="3981919" y="332656"/>
            <a:ext cx="2213101" cy="1800200"/>
          </a:xfrm>
          <a:prstGeom prst="flowChartConnector">
            <a:avLst/>
          </a:prstGeom>
          <a:gradFill flip="none" rotWithShape="1">
            <a:gsLst>
              <a:gs pos="76000">
                <a:srgbClr val="00B0F0"/>
              </a:gs>
              <a:gs pos="46911">
                <a:srgbClr val="F4F3E4"/>
              </a:gs>
              <a:gs pos="38052">
                <a:srgbClr val="F6F5E9"/>
              </a:gs>
              <a:gs pos="14200">
                <a:srgbClr val="FCFBF7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5000" cap="flat" cmpd="thickThin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s-ES" sz="2400" b="1" dirty="0" smtClean="0">
                <a:solidFill>
                  <a:schemeClr val="tx1"/>
                </a:solidFill>
              </a:rPr>
              <a:t>Currículo Base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7 Marcador de contenido"/>
          <p:cNvSpPr txBox="1">
            <a:spLocks/>
          </p:cNvSpPr>
          <p:nvPr/>
        </p:nvSpPr>
        <p:spPr>
          <a:xfrm>
            <a:off x="4197943" y="2492896"/>
            <a:ext cx="2213101" cy="1872208"/>
          </a:xfrm>
          <a:prstGeom prst="flowChartConnector">
            <a:avLst/>
          </a:prstGeom>
          <a:gradFill flip="none" rotWithShape="1">
            <a:gsLst>
              <a:gs pos="76000">
                <a:srgbClr val="00B0F0"/>
              </a:gs>
              <a:gs pos="46911">
                <a:srgbClr val="F4F3E4"/>
              </a:gs>
              <a:gs pos="38052">
                <a:srgbClr val="F6F5E9"/>
              </a:gs>
              <a:gs pos="14200">
                <a:srgbClr val="FCFBF7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5000" cap="flat" cmpd="thickThin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s-ES" sz="2400" b="1" dirty="0" smtClean="0">
                <a:solidFill>
                  <a:schemeClr val="tx1"/>
                </a:solidFill>
              </a:rPr>
              <a:t>Currículo Propio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5 Flecha izquierda"/>
          <p:cNvSpPr/>
          <p:nvPr/>
        </p:nvSpPr>
        <p:spPr>
          <a:xfrm rot="9492129">
            <a:off x="2759038" y="1416700"/>
            <a:ext cx="1315247" cy="67829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Flecha izquierda"/>
          <p:cNvSpPr/>
          <p:nvPr/>
        </p:nvSpPr>
        <p:spPr>
          <a:xfrm rot="12872159">
            <a:off x="2719552" y="4534143"/>
            <a:ext cx="1315247" cy="67829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Flecha izquierda"/>
          <p:cNvSpPr/>
          <p:nvPr/>
        </p:nvSpPr>
        <p:spPr>
          <a:xfrm rot="10800000">
            <a:off x="2859199" y="2924944"/>
            <a:ext cx="1315247" cy="67829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CuadroTexto"/>
          <p:cNvSpPr txBox="1"/>
          <p:nvPr/>
        </p:nvSpPr>
        <p:spPr>
          <a:xfrm>
            <a:off x="6357950" y="332656"/>
            <a:ext cx="257176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s-ES" dirty="0" smtClean="0"/>
              <a:t>Tratamiento de aguas y residuales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ES" dirty="0" smtClean="0"/>
              <a:t>Diseño de Plantas </a:t>
            </a:r>
            <a:r>
              <a:rPr lang="es-ES" dirty="0" err="1" smtClean="0"/>
              <a:t>Ind</a:t>
            </a:r>
            <a:r>
              <a:rPr lang="es-ES" dirty="0" smtClean="0"/>
              <a:t>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</a:rPr>
              <a:t>IP IV </a:t>
            </a:r>
            <a:r>
              <a:rPr lang="es-ES" dirty="0" smtClean="0">
                <a:solidFill>
                  <a:srgbClr val="FF0000"/>
                </a:solidFill>
              </a:rPr>
              <a:t>(Evaluación de riesgo)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516216" y="5085184"/>
            <a:ext cx="262778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</a:rPr>
              <a:t>IP Opt-1</a:t>
            </a:r>
            <a:r>
              <a:rPr lang="es-ES" dirty="0" smtClean="0">
                <a:solidFill>
                  <a:srgbClr val="FF0000"/>
                </a:solidFill>
              </a:rPr>
              <a:t> (Medio Ambiente)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</a:rPr>
              <a:t>IP OPT-1 </a:t>
            </a:r>
            <a:r>
              <a:rPr lang="es-ES" dirty="0" smtClean="0">
                <a:solidFill>
                  <a:srgbClr val="FF0000"/>
                </a:solidFill>
              </a:rPr>
              <a:t>(Energía</a:t>
            </a:r>
            <a:r>
              <a:rPr lang="es-ES" dirty="0" smtClean="0"/>
              <a:t>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ES" dirty="0" smtClean="0"/>
              <a:t>Electiva  “Introducción a las energías renovables”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40760" y="2283837"/>
            <a:ext cx="1979712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</a:rPr>
              <a:t>IP PR-3 (Evaluación y operación de plantas químicas)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ES" dirty="0" smtClean="0"/>
              <a:t>OPU PR-1(Transferencia de masa en sistemas)</a:t>
            </a:r>
            <a:endParaRPr lang="es-ES" dirty="0"/>
          </a:p>
        </p:txBody>
      </p:sp>
      <p:sp>
        <p:nvSpPr>
          <p:cNvPr id="4" name="7 Marcador de contenido"/>
          <p:cNvSpPr txBox="1">
            <a:spLocks/>
          </p:cNvSpPr>
          <p:nvPr/>
        </p:nvSpPr>
        <p:spPr>
          <a:xfrm>
            <a:off x="3929058" y="4581128"/>
            <a:ext cx="2213101" cy="1800200"/>
          </a:xfrm>
          <a:prstGeom prst="flowChartConnector">
            <a:avLst/>
          </a:prstGeom>
          <a:gradFill flip="none" rotWithShape="1">
            <a:gsLst>
              <a:gs pos="76000">
                <a:srgbClr val="00B0F0"/>
              </a:gs>
              <a:gs pos="46911">
                <a:srgbClr val="F4F3E4"/>
              </a:gs>
              <a:gs pos="38052">
                <a:srgbClr val="F6F5E9"/>
              </a:gs>
              <a:gs pos="14200">
                <a:srgbClr val="FCFBF7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5000" cap="flat" cmpd="thickThin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s-ES" sz="2400" b="1" dirty="0" smtClean="0">
                <a:solidFill>
                  <a:schemeClr val="tx1"/>
                </a:solidFill>
              </a:rPr>
              <a:t>Currículo Optativo/Electivo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Actividades metodológicas realizadas vinculadas con la Tarea Vida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es-ES" b="1" dirty="0" smtClean="0"/>
              <a:t>Reunión Metodológica</a:t>
            </a:r>
            <a:r>
              <a:rPr lang="es-ES" dirty="0" smtClean="0"/>
              <a:t> “Aprovechamiento de  potencialidades educativas de la clase para  dar tratamiento a la Tarea Vida”</a:t>
            </a:r>
          </a:p>
          <a:p>
            <a:pPr lvl="0" algn="just"/>
            <a:r>
              <a:rPr lang="es-ES" b="1" dirty="0" smtClean="0"/>
              <a:t>Clase Metodológica</a:t>
            </a:r>
            <a:r>
              <a:rPr lang="es-ES" dirty="0" smtClean="0"/>
              <a:t>  “Elaboración de un sistema de actividades, con carácter educativo, contextualizado y flexible contribuye al desarrollo de la Tarea Vida en la asignatura Diseño de Plantas Industriales de 4to año”</a:t>
            </a:r>
          </a:p>
          <a:p>
            <a:pPr lvl="0" algn="just"/>
            <a:r>
              <a:rPr lang="es-ES" b="1" dirty="0" smtClean="0"/>
              <a:t> Taller Metodológico</a:t>
            </a:r>
            <a:r>
              <a:rPr lang="es-ES" dirty="0" smtClean="0"/>
              <a:t> “El Plan de Estudio E de Ingeniería Química frente a la reducción de riesgos de desastres y el enfrentamiento al cambio climático”</a:t>
            </a:r>
          </a:p>
          <a:p>
            <a:pPr lvl="0" algn="just"/>
            <a:r>
              <a:rPr lang="es-ES" b="1" dirty="0" smtClean="0"/>
              <a:t>Taller Metodológico</a:t>
            </a:r>
            <a:r>
              <a:rPr lang="es-ES" dirty="0" smtClean="0"/>
              <a:t>  “Articulación entre  lo académico, lo laboral y lo investigativo en la Ingeniería de  Procesos para dar una respuesta integral a la Tarea Vida”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G_9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76055" cy="3861048"/>
          </a:xfrm>
          <a:prstGeom prst="rect">
            <a:avLst/>
          </a:prstGeom>
        </p:spPr>
      </p:pic>
      <p:pic>
        <p:nvPicPr>
          <p:cNvPr id="2" name="1 Imagen" descr="36337543_611899452511126_222733854900538572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4139952" cy="2924944"/>
          </a:xfrm>
          <a:prstGeom prst="rect">
            <a:avLst/>
          </a:prstGeom>
        </p:spPr>
      </p:pic>
      <p:pic>
        <p:nvPicPr>
          <p:cNvPr id="7" name="6 Imagen" descr="mel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92110"/>
            <a:ext cx="9144000" cy="3965890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4378474" y="2132856"/>
            <a:ext cx="1777702" cy="1777702"/>
            <a:chOff x="2911922" y="1623423"/>
            <a:chExt cx="1777702" cy="1777702"/>
          </a:xfrm>
        </p:grpSpPr>
        <p:sp>
          <p:nvSpPr>
            <p:cNvPr id="5" name="4 Elipse"/>
            <p:cNvSpPr/>
            <p:nvPr/>
          </p:nvSpPr>
          <p:spPr>
            <a:xfrm>
              <a:off x="2911922" y="1623423"/>
              <a:ext cx="1777702" cy="17777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3244269" y="1883761"/>
              <a:ext cx="1257024" cy="1257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Tarea Vida</a:t>
              </a:r>
              <a:endParaRPr lang="es-ES" sz="2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2" descr="DSC00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716016" cy="34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AutoShape 6" descr="La imagen puede contener: 1 persona, cielo, selfie y exteri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36" name="AutoShape 8" descr="La imagen puede contener: 1 persona, cielo, selfie y exteri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IMG_38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72916"/>
            <a:ext cx="4932040" cy="4185084"/>
          </a:xfrm>
          <a:prstGeom prst="rect">
            <a:avLst/>
          </a:prstGeom>
        </p:spPr>
      </p:pic>
      <p:pic>
        <p:nvPicPr>
          <p:cNvPr id="11" name="10 Imagen" descr="CIMG3454 [50%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6544" y="2852936"/>
            <a:ext cx="4355976" cy="4005064"/>
          </a:xfrm>
          <a:prstGeom prst="rect">
            <a:avLst/>
          </a:prstGeom>
        </p:spPr>
      </p:pic>
      <p:pic>
        <p:nvPicPr>
          <p:cNvPr id="12" name="11 Imagen" descr="IMG_38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-99392"/>
            <a:ext cx="4608512" cy="3168352"/>
          </a:xfrm>
          <a:prstGeom prst="rect">
            <a:avLst/>
          </a:prstGeom>
        </p:spPr>
      </p:pic>
      <p:grpSp>
        <p:nvGrpSpPr>
          <p:cNvPr id="3" name="12 Grupo"/>
          <p:cNvGrpSpPr/>
          <p:nvPr/>
        </p:nvGrpSpPr>
        <p:grpSpPr>
          <a:xfrm>
            <a:off x="3851920" y="2060848"/>
            <a:ext cx="1777702" cy="1777702"/>
            <a:chOff x="2911922" y="1623423"/>
            <a:chExt cx="1777702" cy="1777702"/>
          </a:xfrm>
        </p:grpSpPr>
        <p:sp>
          <p:nvSpPr>
            <p:cNvPr id="14" name="13 Elipse"/>
            <p:cNvSpPr/>
            <p:nvPr/>
          </p:nvSpPr>
          <p:spPr>
            <a:xfrm>
              <a:off x="2911922" y="1623423"/>
              <a:ext cx="1777702" cy="17777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3244269" y="1883761"/>
              <a:ext cx="1257024" cy="1257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Tarea Vida</a:t>
              </a:r>
              <a:endParaRPr lang="es-ES" sz="2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3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095328" y="2276872"/>
            <a:ext cx="60486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“</a:t>
            </a:r>
            <a:r>
              <a:rPr lang="es-ES" sz="2400" b="1" dirty="0" smtClean="0"/>
              <a:t>La  Tarea Vida. Papel del Ingeniero Químico en la reducción del riesgo de  desastres y el enfrentamiento al cambio climático”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627784" y="541710"/>
            <a:ext cx="6768752" cy="12311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ES" sz="2800" dirty="0" smtClean="0">
                <a:solidFill>
                  <a:schemeClr val="bg1"/>
                </a:solidFill>
              </a:rPr>
              <a:t>II Encuentro Nacional de Estudiantes de Ingeniería Química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G_4710 [50%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675"/>
            <a:ext cx="40100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140968"/>
            <a:ext cx="2232248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3 Marcador de contenido">
            <a:hlinkClick r:id="rId4" action="ppaction://hlinkfile"/>
          </p:cNvPr>
          <p:cNvPicPr>
            <a:picLocks/>
          </p:cNvPicPr>
          <p:nvPr/>
        </p:nvPicPr>
        <p:blipFill>
          <a:blip r:embed="rId5" cstate="print"/>
          <a:srcRect l="3630" t="7837" r="1524" b="8464"/>
          <a:stretch>
            <a:fillRect/>
          </a:stretch>
        </p:blipFill>
        <p:spPr bwMode="auto">
          <a:xfrm>
            <a:off x="5334000" y="3624263"/>
            <a:ext cx="363061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curvada hacia la izquierda"/>
          <p:cNvSpPr/>
          <p:nvPr/>
        </p:nvSpPr>
        <p:spPr>
          <a:xfrm rot="16447367">
            <a:off x="4528123" y="1316648"/>
            <a:ext cx="811213" cy="2622550"/>
          </a:xfrm>
          <a:prstGeom prst="curvedLef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6 Flecha curvada hacia la derecha"/>
          <p:cNvSpPr/>
          <p:nvPr/>
        </p:nvSpPr>
        <p:spPr>
          <a:xfrm rot="9730223">
            <a:off x="7908425" y="1125936"/>
            <a:ext cx="779037" cy="2145909"/>
          </a:xfrm>
          <a:prstGeom prst="curved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2055" name="7 CuadroTexto"/>
          <p:cNvSpPr txBox="1">
            <a:spLocks noChangeArrowheads="1"/>
          </p:cNvSpPr>
          <p:nvPr/>
        </p:nvSpPr>
        <p:spPr bwMode="auto">
          <a:xfrm>
            <a:off x="5214942" y="3071810"/>
            <a:ext cx="30289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b="1" dirty="0"/>
              <a:t>Respuesta de Cuba</a:t>
            </a:r>
            <a:endParaRPr lang="es-MX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004048" y="260648"/>
            <a:ext cx="316835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ESTRATEGIA EDUCATIVA Y  DE TRABAJO POLITICO IDEOLOGICO</a:t>
            </a:r>
            <a:endParaRPr lang="es-ES" sz="2000" b="1" dirty="0"/>
          </a:p>
        </p:txBody>
      </p:sp>
      <p:sp>
        <p:nvSpPr>
          <p:cNvPr id="9" name="8 Flecha curvada hacia la derecha"/>
          <p:cNvSpPr/>
          <p:nvPr/>
        </p:nvSpPr>
        <p:spPr>
          <a:xfrm rot="18060691">
            <a:off x="768034" y="2373110"/>
            <a:ext cx="971273" cy="1914230"/>
          </a:xfrm>
          <a:prstGeom prst="curved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2452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20180516_215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572000" y="557214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FF00"/>
                </a:solidFill>
              </a:rPr>
              <a:t>CÍRCULO DE INTERÉS </a:t>
            </a:r>
            <a:endParaRPr lang="es-E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Resultado de imagen para imagen tarea vi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2 Imagen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3131840" cy="3523008"/>
          </a:xfrm>
          <a:prstGeom prst="rect">
            <a:avLst/>
          </a:prstGeom>
        </p:spPr>
      </p:pic>
      <p:pic>
        <p:nvPicPr>
          <p:cNvPr id="4" name="3 Imagen" descr="1022-tarea-vi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010683"/>
            <a:ext cx="4032448" cy="2274301"/>
          </a:xfrm>
          <a:prstGeom prst="rect">
            <a:avLst/>
          </a:prstGeom>
        </p:spPr>
      </p:pic>
      <p:pic>
        <p:nvPicPr>
          <p:cNvPr id="5" name="4 Imagen" descr="índic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980728"/>
            <a:ext cx="2162175" cy="211455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971600" y="429309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11560" y="4318466"/>
            <a:ext cx="7848600" cy="193899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GB" altLang="ja-JP" sz="4000" b="0" i="1" dirty="0">
                <a:solidFill>
                  <a:schemeClr val="tx1"/>
                </a:solidFill>
                <a:latin typeface="Cambria" pitchFamily="18" charset="0"/>
                <a:ea typeface="ＭＳ Ｐゴシック" charset="-128"/>
              </a:rPr>
              <a:t>La </a:t>
            </a:r>
            <a:r>
              <a:rPr lang="en-GB" altLang="ja-JP" sz="4000" b="0" i="1" dirty="0" err="1">
                <a:solidFill>
                  <a:schemeClr val="tx1"/>
                </a:solidFill>
                <a:latin typeface="Cambria" pitchFamily="18" charset="0"/>
                <a:ea typeface="ＭＳ Ｐゴシック" charset="-128"/>
              </a:rPr>
              <a:t>educación</a:t>
            </a:r>
            <a:r>
              <a:rPr lang="en-GB" altLang="ja-JP" sz="4000" b="0" i="1" dirty="0">
                <a:solidFill>
                  <a:schemeClr val="tx1"/>
                </a:solidFill>
                <a:latin typeface="Cambria" pitchFamily="18" charset="0"/>
                <a:ea typeface="ＭＳ Ｐゴシック" charset="-128"/>
              </a:rPr>
              <a:t>, </a:t>
            </a:r>
            <a:r>
              <a:rPr lang="en-GB" altLang="ja-JP" sz="4000" b="0" i="1" dirty="0" err="1" smtClean="0">
                <a:solidFill>
                  <a:schemeClr val="tx1"/>
                </a:solidFill>
                <a:latin typeface="Cambria" pitchFamily="18" charset="0"/>
                <a:ea typeface="ＭＳ Ｐゴシック" charset="-128"/>
              </a:rPr>
              <a:t>herramienta</a:t>
            </a:r>
            <a:r>
              <a:rPr lang="en-GB" altLang="ja-JP" sz="4000" b="0" i="1" dirty="0" smtClean="0">
                <a:solidFill>
                  <a:schemeClr val="tx1"/>
                </a:solidFill>
                <a:latin typeface="Cambria" pitchFamily="18" charset="0"/>
                <a:ea typeface="ＭＳ Ｐゴシック" charset="-128"/>
              </a:rPr>
              <a:t> </a:t>
            </a:r>
            <a:r>
              <a:rPr lang="en-GB" altLang="ja-JP" sz="4000" b="0" i="1" dirty="0">
                <a:solidFill>
                  <a:schemeClr val="tx1"/>
                </a:solidFill>
                <a:latin typeface="Cambria" pitchFamily="18" charset="0"/>
                <a:ea typeface="ＭＳ Ｐゴシック" charset="-128"/>
              </a:rPr>
              <a:t>fundamental </a:t>
            </a:r>
            <a:r>
              <a:rPr lang="en-GB" altLang="ja-JP" sz="4000" b="0" i="1" dirty="0" err="1">
                <a:solidFill>
                  <a:schemeClr val="tx1"/>
                </a:solidFill>
                <a:latin typeface="Cambria" pitchFamily="18" charset="0"/>
                <a:ea typeface="ＭＳ Ｐゴシック" charset="-128"/>
              </a:rPr>
              <a:t>para</a:t>
            </a:r>
            <a:r>
              <a:rPr lang="en-GB" altLang="ja-JP" sz="4000" b="0" i="1" dirty="0">
                <a:solidFill>
                  <a:schemeClr val="tx1"/>
                </a:solidFill>
                <a:latin typeface="Cambria" pitchFamily="18" charset="0"/>
                <a:ea typeface="ＭＳ Ｐゴシック" charset="-128"/>
              </a:rPr>
              <a:t> la </a:t>
            </a:r>
            <a:r>
              <a:rPr lang="en-GB" altLang="ja-JP" sz="4000" b="0" i="1" dirty="0" err="1">
                <a:solidFill>
                  <a:schemeClr val="tx1"/>
                </a:solidFill>
                <a:latin typeface="Cambria" pitchFamily="18" charset="0"/>
                <a:ea typeface="ＭＳ Ｐゴシック" charset="-128"/>
              </a:rPr>
              <a:t>reducción</a:t>
            </a:r>
            <a:r>
              <a:rPr lang="en-GB" altLang="ja-JP" sz="4000" b="0" i="1" dirty="0">
                <a:solidFill>
                  <a:schemeClr val="tx1"/>
                </a:solidFill>
                <a:latin typeface="Cambria" pitchFamily="18" charset="0"/>
                <a:ea typeface="ＭＳ Ｐゴシック" charset="-128"/>
              </a:rPr>
              <a:t> de los </a:t>
            </a:r>
            <a:r>
              <a:rPr lang="en-GB" altLang="ja-JP" sz="4000" b="0" i="1" dirty="0" err="1">
                <a:solidFill>
                  <a:schemeClr val="tx1"/>
                </a:solidFill>
                <a:latin typeface="Cambria" pitchFamily="18" charset="0"/>
                <a:ea typeface="ＭＳ Ｐゴシック" charset="-128"/>
              </a:rPr>
              <a:t>riesgos</a:t>
            </a:r>
            <a:r>
              <a:rPr lang="en-GB" altLang="ja-JP" sz="4000" b="0" i="1" dirty="0">
                <a:solidFill>
                  <a:schemeClr val="tx1"/>
                </a:solidFill>
                <a:latin typeface="Cambria" pitchFamily="18" charset="0"/>
                <a:ea typeface="ＭＳ Ｐゴシック" charset="-128"/>
              </a:rPr>
              <a:t> de </a:t>
            </a:r>
            <a:r>
              <a:rPr lang="en-GB" altLang="ja-JP" sz="4000" b="0" i="1" dirty="0" err="1">
                <a:solidFill>
                  <a:schemeClr val="tx1"/>
                </a:solidFill>
                <a:latin typeface="Cambria" pitchFamily="18" charset="0"/>
                <a:ea typeface="ＭＳ Ｐゴシック" charset="-128"/>
              </a:rPr>
              <a:t>desastre</a:t>
            </a:r>
            <a:endParaRPr lang="es-ES" altLang="ja-JP" sz="4000" b="0" dirty="0">
              <a:solidFill>
                <a:schemeClr val="tx1"/>
              </a:solidFill>
              <a:latin typeface="Cambria" pitchFamily="18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285728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Acciones implementadas en el proceso de formación de pregrado de la Universidad de Oriente en relación con la Estrategia Ambiental y la Tarea Vida. Curso 2018/2019</a:t>
            </a:r>
            <a:endParaRPr lang="es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57158" y="1857364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algn="just">
              <a:buFont typeface="Wingdings" pitchFamily="2" charset="2"/>
              <a:buChar char="q"/>
            </a:pPr>
            <a:r>
              <a:rPr lang="es-ES" sz="2400" dirty="0" smtClean="0"/>
              <a:t>Actualización  de la  Estrategia de Educación Ambiental de la Universidad  que  incluye acciones curriculares y extracurriculares, el trabajo científico profesoral y estudiantil  tareas de impacto social en el manejo integrado de las zonas costeras.</a:t>
            </a:r>
          </a:p>
          <a:p>
            <a:pPr marL="360363" indent="-360363" algn="just">
              <a:buFont typeface="Wingdings" pitchFamily="2" charset="2"/>
              <a:buChar char="q"/>
            </a:pPr>
            <a:r>
              <a:rPr lang="es-ES" sz="2400" dirty="0" smtClean="0"/>
              <a:t>Actualización  de la Estrategia Educativa y de Trabajo Político Ideológico de la UO, desde su fundamentación, se plantea el cumplimiento de los Objetivos de Desarrollo Sostenible.</a:t>
            </a:r>
          </a:p>
          <a:p>
            <a:pPr marL="360363" indent="-360363" algn="just">
              <a:buFont typeface="Wingdings" pitchFamily="2" charset="2"/>
              <a:buChar char="q"/>
            </a:pPr>
            <a:r>
              <a:rPr lang="es-ES" sz="2400" dirty="0" smtClean="0"/>
              <a:t>Trabajos de Curso y de Diploma en las carreras, encaminados a la solución de problemas asociados a los impactos del cambio climático y que constituyan soluciones a lo  proyectado en el territorio.</a:t>
            </a:r>
            <a:endParaRPr lang="es-E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571480"/>
            <a:ext cx="83582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0" indent="-360363" algn="just">
              <a:buFont typeface="Wingdings" pitchFamily="2" charset="2"/>
              <a:buChar char="q"/>
            </a:pPr>
            <a:r>
              <a:rPr lang="es-ES" sz="2400" dirty="0" smtClean="0"/>
              <a:t>Los Centros Universitarios Municipales trabajan en cada territorio, priorizando el asesoramiento de las acciones para el ahorro del agua y la reforestación para la protección de los suelos (carrera de Agronomía). </a:t>
            </a:r>
          </a:p>
          <a:p>
            <a:pPr marL="360363" lvl="0" indent="-360363" algn="just">
              <a:buFont typeface="Wingdings" pitchFamily="2" charset="2"/>
              <a:buChar char="q"/>
            </a:pPr>
            <a:r>
              <a:rPr lang="es-ES" sz="2400" dirty="0" smtClean="0"/>
              <a:t>Acciones en proyectos de desarrollo local en los CUM y facultades.</a:t>
            </a:r>
          </a:p>
          <a:p>
            <a:pPr marL="360363" lvl="0" indent="-360363" algn="just">
              <a:buFont typeface="Wingdings" pitchFamily="2" charset="2"/>
              <a:buChar char="q"/>
            </a:pPr>
            <a:r>
              <a:rPr lang="es-ES" sz="2400" dirty="0" smtClean="0"/>
              <a:t>Tareas de impacto social relacionadas con el medio ambiente.</a:t>
            </a:r>
          </a:p>
          <a:p>
            <a:pPr marL="360363" lvl="0" indent="-360363" algn="just">
              <a:buFont typeface="Wingdings" pitchFamily="2" charset="2"/>
              <a:buChar char="q"/>
            </a:pPr>
            <a:r>
              <a:rPr lang="es-ES" sz="2400" dirty="0" smtClean="0"/>
              <a:t>Incorporación de asignaturas electivas centralizadas (a nivel de la universidad) del currículo optativo/electivo para estudiantes de las diferentes carreras.</a:t>
            </a:r>
          </a:p>
          <a:p>
            <a:pPr marL="360363" lvl="0" indent="-360363" algn="just">
              <a:buFont typeface="Wingdings" pitchFamily="2" charset="2"/>
              <a:buChar char="q"/>
            </a:pPr>
            <a:r>
              <a:rPr lang="es-ES" sz="2400" dirty="0" smtClean="0"/>
              <a:t>Estudio de vulnerabilidad </a:t>
            </a:r>
            <a:r>
              <a:rPr lang="es-ES" sz="2400" dirty="0" err="1" smtClean="0"/>
              <a:t>socioambiental</a:t>
            </a:r>
            <a:r>
              <a:rPr lang="es-ES" sz="2400" dirty="0" smtClean="0"/>
              <a:t> en comunidades costeras del municipio Guamá de la </a:t>
            </a:r>
            <a:r>
              <a:rPr lang="es-ES" sz="2400" b="1" dirty="0" smtClean="0"/>
              <a:t>FCS</a:t>
            </a:r>
            <a:r>
              <a:rPr lang="es-ES" sz="2400" dirty="0" smtClean="0"/>
              <a:t> en coordinación con el CEMZOC.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571480"/>
            <a:ext cx="8001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 algn="just">
              <a:buFont typeface="Wingdings" pitchFamily="2" charset="2"/>
              <a:buChar char="q"/>
            </a:pPr>
            <a:r>
              <a:rPr lang="es-ES" sz="2000" dirty="0" smtClean="0"/>
              <a:t>Talleres sobre La educación ambiental en la Escuela de Profesores de Educación Física, al amparo de la aplicación del servicio de “</a:t>
            </a:r>
            <a:r>
              <a:rPr lang="es-ES" sz="2000" dirty="0" err="1" smtClean="0"/>
              <a:t>coaching</a:t>
            </a:r>
            <a:r>
              <a:rPr lang="es-ES" sz="2000" dirty="0" smtClean="0"/>
              <a:t>” para la gestión y educación ambiental en ese centro. (</a:t>
            </a:r>
            <a:r>
              <a:rPr lang="es-ES" sz="2000" b="1" dirty="0" smtClean="0"/>
              <a:t>FCF</a:t>
            </a:r>
            <a:r>
              <a:rPr lang="es-ES" sz="2000" dirty="0" smtClean="0"/>
              <a:t>).</a:t>
            </a:r>
          </a:p>
          <a:p>
            <a:pPr marL="269875" lvl="0" indent="-269875" algn="just">
              <a:buFont typeface="Wingdings" pitchFamily="2" charset="2"/>
              <a:buChar char="q"/>
            </a:pPr>
            <a:r>
              <a:rPr lang="es-ES" sz="2000" dirty="0" smtClean="0"/>
              <a:t>En </a:t>
            </a:r>
            <a:r>
              <a:rPr lang="es-ES" sz="2000" b="1" dirty="0" smtClean="0"/>
              <a:t>FIQA</a:t>
            </a:r>
            <a:r>
              <a:rPr lang="es-ES" sz="2000" dirty="0" smtClean="0"/>
              <a:t>, como parte de las  acciones del proyecto PROSANTIAGO se impartió el Curso de Tecnología Limpia y funcionaron los círculos de interés del S/I “</a:t>
            </a:r>
            <a:r>
              <a:rPr lang="es-ES" sz="2000" dirty="0" err="1" smtClean="0"/>
              <a:t>Nguyen</a:t>
            </a:r>
            <a:r>
              <a:rPr lang="es-ES" sz="2000" dirty="0" smtClean="0"/>
              <a:t> Van </a:t>
            </a:r>
            <a:r>
              <a:rPr lang="es-ES" sz="2000" dirty="0" err="1" smtClean="0"/>
              <a:t>Troi</a:t>
            </a:r>
            <a:r>
              <a:rPr lang="es-ES" sz="2000" dirty="0" smtClean="0"/>
              <a:t>”  (Primaria) y de la S/B “Alberto Fernández” (Secundaria Básica).</a:t>
            </a:r>
          </a:p>
          <a:p>
            <a:pPr marL="269875" lvl="0" indent="-269875" algn="just">
              <a:buFont typeface="Wingdings" pitchFamily="2" charset="2"/>
              <a:buChar char="q"/>
            </a:pPr>
            <a:r>
              <a:rPr lang="es-ES" sz="2000" dirty="0" smtClean="0"/>
              <a:t>La constitución del grupo </a:t>
            </a:r>
            <a:r>
              <a:rPr lang="es-ES" sz="2000" i="1" dirty="0" smtClean="0"/>
              <a:t>Sueño y Fantasía</a:t>
            </a:r>
            <a:r>
              <a:rPr lang="es-ES" sz="2000" dirty="0" smtClean="0"/>
              <a:t> con la recogida de los desechos que se encuentran a la orilla del mar para su reciclaje y trabajos de manualidades, concursos “</a:t>
            </a:r>
            <a:r>
              <a:rPr lang="es-ES" sz="2000" i="1" dirty="0" smtClean="0"/>
              <a:t>Mirando al Universo</a:t>
            </a:r>
            <a:r>
              <a:rPr lang="es-ES" sz="2000" dirty="0" smtClean="0"/>
              <a:t>” con los pobladores de las comunidades en función del aprendizaje del cuidado de las playas o comunidades (facultades y CUM).</a:t>
            </a:r>
          </a:p>
          <a:p>
            <a:pPr marL="269875" lvl="0" indent="-269875" algn="just">
              <a:buFont typeface="Wingdings" pitchFamily="2" charset="2"/>
              <a:buChar char="q"/>
            </a:pPr>
            <a:r>
              <a:rPr lang="es-ES" sz="2000" dirty="0" smtClean="0"/>
              <a:t>Prácticas de Campo en la caracterización de estas playas. (</a:t>
            </a:r>
            <a:r>
              <a:rPr lang="es-ES" sz="2000" b="1" dirty="0" smtClean="0"/>
              <a:t>FCNE</a:t>
            </a:r>
            <a:r>
              <a:rPr lang="es-ES" sz="2000" dirty="0" smtClean="0"/>
              <a:t>)</a:t>
            </a:r>
            <a:r>
              <a:rPr lang="es-ES" sz="2000" i="1" dirty="0" smtClean="0"/>
              <a:t>.</a:t>
            </a:r>
          </a:p>
          <a:p>
            <a:pPr marL="269875" indent="-269875" algn="just">
              <a:buFont typeface="Wingdings" pitchFamily="2" charset="2"/>
              <a:buChar char="q"/>
            </a:pPr>
            <a:r>
              <a:rPr lang="es-ES" sz="2000" dirty="0" smtClean="0"/>
              <a:t>Diagnóstico ecológico de un tramo de la faja </a:t>
            </a:r>
            <a:r>
              <a:rPr lang="es-ES" sz="2000" dirty="0" err="1" smtClean="0"/>
              <a:t>hidrorreguladora</a:t>
            </a:r>
            <a:r>
              <a:rPr lang="es-ES" sz="2000" dirty="0" smtClean="0"/>
              <a:t> del Río Cauto (</a:t>
            </a:r>
            <a:r>
              <a:rPr lang="es-ES" sz="2000" b="1" dirty="0" smtClean="0"/>
              <a:t>FIQA</a:t>
            </a:r>
            <a:r>
              <a:rPr lang="es-ES" sz="2000" dirty="0" smtClean="0"/>
              <a:t>).</a:t>
            </a:r>
          </a:p>
          <a:p>
            <a:pPr marL="269875" lvl="0" indent="-269875" algn="just">
              <a:buFont typeface="Wingdings" pitchFamily="2" charset="2"/>
              <a:buChar char="q"/>
            </a:pPr>
            <a:r>
              <a:rPr lang="es-ES" sz="2000" dirty="0" smtClean="0"/>
              <a:t>Actividades conjuntas con el proyecto de la UNESCO </a:t>
            </a:r>
            <a:r>
              <a:rPr lang="es-ES" sz="2000" i="1" u="sng" dirty="0" err="1" smtClean="0"/>
              <a:t>Guardarenas</a:t>
            </a:r>
            <a:r>
              <a:rPr lang="es-ES" sz="2000" i="1" u="sng" dirty="0" smtClean="0"/>
              <a:t>  o Protección de las arenas </a:t>
            </a:r>
            <a:r>
              <a:rPr lang="es-ES" sz="2000" u="sng" dirty="0" smtClean="0"/>
              <a:t> </a:t>
            </a:r>
            <a:r>
              <a:rPr lang="es-ES" sz="2000" dirty="0" smtClean="0"/>
              <a:t>de conjunto con la Escuela Primaria 28 de enero, ubicada en la localidad de </a:t>
            </a:r>
            <a:r>
              <a:rPr lang="es-ES" sz="2000" dirty="0" err="1" smtClean="0"/>
              <a:t>Ciudamar</a:t>
            </a:r>
            <a:r>
              <a:rPr lang="es-ES" sz="2000" dirty="0" smtClean="0"/>
              <a:t>. </a:t>
            </a:r>
            <a:r>
              <a:rPr lang="es-ES" sz="2000" b="1" dirty="0" smtClean="0"/>
              <a:t>FCE</a:t>
            </a:r>
            <a:endParaRPr lang="es-E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43042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6639349"/>
              </p:ext>
            </p:extLst>
          </p:nvPr>
        </p:nvGraphicFramePr>
        <p:xfrm>
          <a:off x="571472" y="1555554"/>
          <a:ext cx="8143933" cy="1945454"/>
        </p:xfrm>
        <a:graphic>
          <a:graphicData uri="http://schemas.openxmlformats.org/drawingml/2006/table">
            <a:tbl>
              <a:tblPr/>
              <a:tblGrid>
                <a:gridCol w="1203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7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45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3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343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4106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Asignaturas que instrumentan</a:t>
                      </a:r>
                      <a:r>
                        <a:rPr lang="es-ES" sz="24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la tarea</a:t>
                      </a:r>
                      <a:endParaRPr lang="es-ES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950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latin typeface="Arial Narrow"/>
                          <a:ea typeface="Times New Roman"/>
                          <a:cs typeface="Arial"/>
                        </a:rPr>
                        <a:t>Carreras</a:t>
                      </a:r>
                      <a:endParaRPr lang="es-ES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Asignaturas  currículo propio</a:t>
                      </a:r>
                      <a:endParaRPr lang="es-E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Asignaturas currículo optativo/electivo</a:t>
                      </a:r>
                      <a:endParaRPr lang="es-E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Asignaturas</a:t>
                      </a:r>
                      <a:endParaRPr lang="es-E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ambos currículos</a:t>
                      </a:r>
                      <a:endParaRPr lang="es-E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Estudiantes que las recibieron</a:t>
                      </a:r>
                      <a:endParaRPr lang="es-ES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1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latin typeface="Verdana"/>
                          <a:ea typeface="Times New Roman"/>
                          <a:cs typeface="Arial"/>
                        </a:rPr>
                        <a:t>42</a:t>
                      </a:r>
                      <a:endParaRPr lang="es-E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latin typeface="Verdana"/>
                          <a:ea typeface="Times New Roman"/>
                          <a:cs typeface="Arial"/>
                        </a:rPr>
                        <a:t>91</a:t>
                      </a:r>
                      <a:endParaRPr lang="es-E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latin typeface="Verdana"/>
                          <a:ea typeface="Times New Roman"/>
                          <a:cs typeface="Arial"/>
                        </a:rPr>
                        <a:t>117</a:t>
                      </a:r>
                      <a:endParaRPr lang="es-E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latin typeface="Verdana"/>
                          <a:ea typeface="Times New Roman"/>
                          <a:cs typeface="Arial"/>
                        </a:rPr>
                        <a:t>206</a:t>
                      </a:r>
                      <a:endParaRPr lang="es-E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latin typeface="Verdana"/>
                          <a:ea typeface="Times New Roman"/>
                          <a:cs typeface="Arial"/>
                        </a:rPr>
                        <a:t>3016</a:t>
                      </a:r>
                      <a:endParaRPr lang="es-E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391165" y="116632"/>
            <a:ext cx="4773123" cy="120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Tarea vida</a:t>
            </a:r>
          </a:p>
          <a:p>
            <a:pPr algn="ctr">
              <a:lnSpc>
                <a:spcPts val="2400"/>
              </a:lnSpc>
            </a:pPr>
            <a:r>
              <a:rPr lang="es-NI" sz="2400" b="1" i="1" dirty="0"/>
              <a:t>Plan de Estado para el Enfrentamiento al Cambio Climático </a:t>
            </a:r>
            <a:endParaRPr lang="es-ES" sz="24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1321051"/>
              </p:ext>
            </p:extLst>
          </p:nvPr>
        </p:nvGraphicFramePr>
        <p:xfrm>
          <a:off x="571471" y="3699750"/>
          <a:ext cx="8143932" cy="3048320"/>
        </p:xfrm>
        <a:graphic>
          <a:graphicData uri="http://schemas.openxmlformats.org/drawingml/2006/table">
            <a:tbl>
              <a:tblPr/>
              <a:tblGrid>
                <a:gridCol w="52864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7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02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2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Actividades metodológicas</a:t>
                      </a:r>
                      <a:endParaRPr lang="es-E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 </a:t>
                      </a:r>
                      <a:endParaRPr lang="es-E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 profesores</a:t>
                      </a:r>
                      <a:endParaRPr lang="es-E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68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Reuniones Metodológicas</a:t>
                      </a:r>
                      <a:endParaRPr lang="es-ES" sz="2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24</a:t>
                      </a:r>
                      <a:endParaRPr lang="es-ES" sz="2400" b="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445</a:t>
                      </a:r>
                      <a:endParaRPr lang="es-ES" sz="24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68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Clases Metodológicas</a:t>
                      </a:r>
                      <a:endParaRPr lang="es-ES" sz="2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12</a:t>
                      </a:r>
                      <a:endParaRPr lang="es-ES" sz="2400" b="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181</a:t>
                      </a:r>
                      <a:endParaRPr lang="es-ES" sz="2400" b="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8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Clases Abiertas</a:t>
                      </a:r>
                      <a:endParaRPr lang="es-ES" sz="2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  5</a:t>
                      </a:r>
                      <a:endParaRPr lang="es-ES" sz="24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63</a:t>
                      </a:r>
                      <a:endParaRPr lang="es-ES" sz="2400" b="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68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Talleres metodológicos</a:t>
                      </a:r>
                      <a:endParaRPr lang="es-ES" sz="2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17</a:t>
                      </a:r>
                      <a:endParaRPr lang="es-ES" sz="2400" b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351</a:t>
                      </a:r>
                      <a:endParaRPr lang="es-ES" sz="2400" b="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7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Seminarios </a:t>
                      </a:r>
                      <a:r>
                        <a:rPr lang="es-ES" sz="22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científico </a:t>
                      </a:r>
                      <a:r>
                        <a:rPr lang="es-ES" sz="2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metodológicos</a:t>
                      </a:r>
                      <a:endParaRPr lang="es-ES" sz="2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16</a:t>
                      </a:r>
                      <a:endParaRPr lang="es-ES" sz="2400" b="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latin typeface="Arial Narrow" panose="020B0606020202030204" pitchFamily="34" charset="0"/>
                          <a:ea typeface="Times New Roman"/>
                          <a:cs typeface="Arial"/>
                        </a:rPr>
                        <a:t>430</a:t>
                      </a:r>
                      <a:endParaRPr lang="es-ES" sz="2400" b="0" dirty="0"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6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latin typeface="Verdana"/>
                          <a:ea typeface="Times New Roman"/>
                          <a:cs typeface="Arial"/>
                        </a:rPr>
                        <a:t>Total</a:t>
                      </a:r>
                      <a:endParaRPr lang="es-E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latin typeface="Verdana"/>
                          <a:ea typeface="Times New Roman"/>
                          <a:cs typeface="Arial"/>
                        </a:rPr>
                        <a:t>74</a:t>
                      </a:r>
                      <a:endParaRPr lang="es-E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latin typeface="Verdana"/>
                          <a:ea typeface="Times New Roman"/>
                          <a:cs typeface="Arial"/>
                        </a:rPr>
                        <a:t>1470</a:t>
                      </a:r>
                      <a:endParaRPr lang="es-E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2" descr="logotipoBiologi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0295" y="-4637"/>
            <a:ext cx="1792187" cy="146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Tarea_vid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7007" cy="135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78637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071934" y="3500438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Arial Rounded MT Bold" pitchFamily="34" charset="0"/>
              </a:rPr>
              <a:t>Tarea Vida en la formación del profesional en Ingeniería Química</a:t>
            </a:r>
            <a:endParaRPr lang="es-ES" sz="2800" dirty="0">
              <a:latin typeface="Arial Rounded MT Bold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929190" y="2285992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Gabriola" pitchFamily="82" charset="0"/>
              </a:rPr>
              <a:t>Una experiencia</a:t>
            </a:r>
            <a:endParaRPr lang="es-ES" sz="4000" b="1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916832"/>
            <a:ext cx="8229600" cy="27574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s-ES" dirty="0" smtClean="0"/>
              <a:t>El Ingeniero Químico tiene como </a:t>
            </a:r>
            <a:r>
              <a:rPr lang="es-ES" b="1" dirty="0" smtClean="0"/>
              <a:t>objeto de trabajo</a:t>
            </a:r>
            <a:r>
              <a:rPr lang="es-ES" dirty="0" smtClean="0"/>
              <a:t> el proceso de producción de productos químicos y bioquímicos, y sus </a:t>
            </a:r>
            <a:r>
              <a:rPr lang="es-ES" b="1" dirty="0" smtClean="0">
                <a:solidFill>
                  <a:srgbClr val="FF0000"/>
                </a:solidFill>
              </a:rPr>
              <a:t>interacciones con el ambiente</a:t>
            </a:r>
            <a:r>
              <a:rPr lang="es-ES" dirty="0" smtClean="0"/>
              <a:t>; al más bajo costo posible y con la máxima seguridad. </a:t>
            </a:r>
            <a:endParaRPr lang="es-ES" dirty="0"/>
          </a:p>
        </p:txBody>
      </p:sp>
      <p:pic>
        <p:nvPicPr>
          <p:cNvPr id="4" name="3 Imagen" descr="images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01749"/>
            <a:ext cx="2619375" cy="1743075"/>
          </a:xfrm>
          <a:prstGeom prst="rect">
            <a:avLst/>
          </a:prstGeom>
        </p:spPr>
      </p:pic>
      <p:pic>
        <p:nvPicPr>
          <p:cNvPr id="5" name="4 Imagen" descr="images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725144"/>
            <a:ext cx="2390775" cy="191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14348" y="115889"/>
            <a:ext cx="8072493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000066"/>
                </a:solidFill>
                <a:latin typeface="+mn-lt"/>
              </a:rPr>
              <a:t>Apreciación de los peligros de desastres en Cuba</a:t>
            </a:r>
          </a:p>
          <a:p>
            <a:pPr algn="ctr" fontAlgn="auto">
              <a:lnSpc>
                <a:spcPct val="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Por </a:t>
            </a:r>
            <a:r>
              <a:rPr lang="es-E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su origen </a:t>
            </a:r>
            <a:endParaRPr lang="es-ES" sz="2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4997" name="Rectangle 6"/>
          <p:cNvSpPr>
            <a:spLocks noChangeArrowheads="1"/>
          </p:cNvSpPr>
          <p:nvPr/>
        </p:nvSpPr>
        <p:spPr bwMode="auto">
          <a:xfrm>
            <a:off x="3286116" y="2928935"/>
            <a:ext cx="2857520" cy="3429023"/>
          </a:xfrm>
          <a:prstGeom prst="rect">
            <a:avLst/>
          </a:prstGeom>
          <a:solidFill>
            <a:schemeClr val="bg1"/>
          </a:soli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5001" name="Rectangle 10"/>
          <p:cNvSpPr>
            <a:spLocks noChangeArrowheads="1"/>
          </p:cNvSpPr>
          <p:nvPr/>
        </p:nvSpPr>
        <p:spPr bwMode="auto">
          <a:xfrm>
            <a:off x="6429388" y="3000373"/>
            <a:ext cx="2143140" cy="3357586"/>
          </a:xfrm>
          <a:prstGeom prst="rect">
            <a:avLst/>
          </a:prstGeom>
          <a:solidFill>
            <a:schemeClr val="bg1"/>
          </a:soli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 sz="16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21 Grupo"/>
          <p:cNvGrpSpPr/>
          <p:nvPr/>
        </p:nvGrpSpPr>
        <p:grpSpPr>
          <a:xfrm>
            <a:off x="571472" y="2500306"/>
            <a:ext cx="8072494" cy="3846604"/>
            <a:chOff x="1385888" y="2781301"/>
            <a:chExt cx="6415087" cy="3571120"/>
          </a:xfrm>
        </p:grpSpPr>
        <p:sp>
          <p:nvSpPr>
            <p:cNvPr id="84995" name="Text Box 4"/>
            <p:cNvSpPr txBox="1">
              <a:spLocks noChangeArrowheads="1"/>
            </p:cNvSpPr>
            <p:nvPr/>
          </p:nvSpPr>
          <p:spPr bwMode="auto">
            <a:xfrm>
              <a:off x="1385888" y="3213100"/>
              <a:ext cx="1997869" cy="3139321"/>
            </a:xfrm>
            <a:prstGeom prst="rect">
              <a:avLst/>
            </a:prstGeom>
            <a:noFill/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altLang="es-MX" dirty="0">
                  <a:solidFill>
                    <a:srgbClr val="000066"/>
                  </a:solidFill>
                </a:rPr>
                <a:t>Inundación por </a:t>
              </a:r>
            </a:p>
            <a:p>
              <a:pPr algn="ctr"/>
              <a:r>
                <a:rPr lang="es-ES_tradnl" altLang="es-MX" dirty="0">
                  <a:solidFill>
                    <a:srgbClr val="000066"/>
                  </a:solidFill>
                </a:rPr>
                <a:t>intensas lluvias y                          </a:t>
              </a:r>
            </a:p>
            <a:p>
              <a:pPr algn="ctr"/>
              <a:r>
                <a:rPr lang="es-ES_tradnl" altLang="es-MX" dirty="0">
                  <a:solidFill>
                    <a:srgbClr val="000066"/>
                  </a:solidFill>
                </a:rPr>
                <a:t>penetraciones del mar, afectaciones por fuertes vientos,  </a:t>
              </a:r>
            </a:p>
            <a:p>
              <a:pPr algn="ctr"/>
              <a:r>
                <a:rPr lang="es-ES_tradnl" altLang="es-MX" dirty="0">
                  <a:solidFill>
                    <a:srgbClr val="000066"/>
                  </a:solidFill>
                </a:rPr>
                <a:t>deslizamientos de   tierra,  </a:t>
              </a:r>
            </a:p>
            <a:p>
              <a:pPr algn="ctr"/>
              <a:r>
                <a:rPr lang="es-ES_tradnl" altLang="es-MX" dirty="0">
                  <a:solidFill>
                    <a:srgbClr val="000066"/>
                  </a:solidFill>
                </a:rPr>
                <a:t>sismos, </a:t>
              </a:r>
            </a:p>
            <a:p>
              <a:pPr algn="ctr"/>
              <a:r>
                <a:rPr lang="es-ES_tradnl" altLang="es-MX" dirty="0">
                  <a:solidFill>
                    <a:srgbClr val="000066"/>
                  </a:solidFill>
                </a:rPr>
                <a:t>intensas sequías, </a:t>
              </a:r>
            </a:p>
            <a:p>
              <a:pPr algn="ctr"/>
              <a:r>
                <a:rPr lang="es-ES_tradnl" altLang="es-MX" dirty="0">
                  <a:solidFill>
                    <a:srgbClr val="000066"/>
                  </a:solidFill>
                </a:rPr>
                <a:t>incendios rurales</a:t>
              </a:r>
              <a:endParaRPr lang="es-ES" altLang="es-MX" dirty="0">
                <a:solidFill>
                  <a:srgbClr val="000066"/>
                </a:solidFill>
              </a:endParaRPr>
            </a:p>
          </p:txBody>
        </p:sp>
        <p:sp>
          <p:nvSpPr>
            <p:cNvPr id="84996" name="Text Box 5"/>
            <p:cNvSpPr txBox="1">
              <a:spLocks noChangeArrowheads="1"/>
            </p:cNvSpPr>
            <p:nvPr/>
          </p:nvSpPr>
          <p:spPr bwMode="auto">
            <a:xfrm>
              <a:off x="1385888" y="2781301"/>
              <a:ext cx="1997869" cy="415925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s-MX" sz="2000">
                  <a:solidFill>
                    <a:srgbClr val="660033"/>
                  </a:solidFill>
                </a:rPr>
                <a:t>Naturales</a:t>
              </a:r>
            </a:p>
          </p:txBody>
        </p:sp>
        <p:sp>
          <p:nvSpPr>
            <p:cNvPr id="84998" name="Text Box 7"/>
            <p:cNvSpPr txBox="1">
              <a:spLocks noChangeArrowheads="1"/>
            </p:cNvSpPr>
            <p:nvPr/>
          </p:nvSpPr>
          <p:spPr bwMode="auto">
            <a:xfrm>
              <a:off x="3543174" y="2781301"/>
              <a:ext cx="2270827" cy="371455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s-MX" sz="2000" dirty="0">
                  <a:solidFill>
                    <a:srgbClr val="FF0000"/>
                  </a:solidFill>
                </a:rPr>
                <a:t>Tecnológicos</a:t>
              </a:r>
            </a:p>
          </p:txBody>
        </p:sp>
        <p:sp>
          <p:nvSpPr>
            <p:cNvPr id="13320" name="Text Box 4"/>
            <p:cNvSpPr txBox="1">
              <a:spLocks noChangeArrowheads="1"/>
            </p:cNvSpPr>
            <p:nvPr/>
          </p:nvSpPr>
          <p:spPr bwMode="auto">
            <a:xfrm>
              <a:off x="3713486" y="3284538"/>
              <a:ext cx="1873432" cy="291449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dirty="0">
                  <a:solidFill>
                    <a:srgbClr val="000066"/>
                  </a:solidFill>
                  <a:latin typeface="+mn-lt"/>
                </a:rPr>
                <a:t>Accidentes catastróficos del transporte    (terrestre, marítimos, aéreos),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b="1" dirty="0">
                  <a:solidFill>
                    <a:srgbClr val="000066"/>
                  </a:solidFill>
                  <a:latin typeface="+mn-lt"/>
                </a:rPr>
                <a:t>sustancias peligrosas,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b="1" dirty="0">
                  <a:solidFill>
                    <a:srgbClr val="000066"/>
                  </a:solidFill>
                  <a:latin typeface="+mn-lt"/>
                </a:rPr>
                <a:t>explosiones de grandes proporciones,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b="1" dirty="0">
                  <a:solidFill>
                    <a:srgbClr val="000066"/>
                  </a:solidFill>
                  <a:latin typeface="+mn-lt"/>
                </a:rPr>
                <a:t>derrames de hidrocarburos</a:t>
              </a:r>
              <a:r>
                <a:rPr lang="es-ES_tradnl" dirty="0">
                  <a:solidFill>
                    <a:srgbClr val="000066"/>
                  </a:solidFill>
                  <a:latin typeface="+mn-lt"/>
                </a:rPr>
                <a:t>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dirty="0">
                  <a:solidFill>
                    <a:srgbClr val="000066"/>
                  </a:solidFill>
                  <a:latin typeface="+mn-lt"/>
                </a:rPr>
                <a:t>incendios de grandes proporciones. </a:t>
              </a:r>
              <a:endParaRPr lang="es-E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85000" name="Text Box 9"/>
            <p:cNvSpPr txBox="1">
              <a:spLocks noChangeArrowheads="1"/>
            </p:cNvSpPr>
            <p:nvPr/>
          </p:nvSpPr>
          <p:spPr bwMode="auto">
            <a:xfrm>
              <a:off x="6018610" y="2786064"/>
              <a:ext cx="1782365" cy="415925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s-MX" sz="2000">
                  <a:solidFill>
                    <a:srgbClr val="660033"/>
                  </a:solidFill>
                </a:rPr>
                <a:t>Sanitarios</a:t>
              </a:r>
            </a:p>
          </p:txBody>
        </p:sp>
        <p:sp>
          <p:nvSpPr>
            <p:cNvPr id="13323" name="Text Box 6"/>
            <p:cNvSpPr txBox="1">
              <a:spLocks noChangeArrowheads="1"/>
            </p:cNvSpPr>
            <p:nvPr/>
          </p:nvSpPr>
          <p:spPr bwMode="auto">
            <a:xfrm>
              <a:off x="6137673" y="3500439"/>
              <a:ext cx="1458515" cy="283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dirty="0">
                  <a:solidFill>
                    <a:srgbClr val="000066"/>
                  </a:solidFill>
                  <a:latin typeface="+mn-lt"/>
                </a:rPr>
                <a:t>Epidemias,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dirty="0">
                  <a:solidFill>
                    <a:srgbClr val="000066"/>
                  </a:solidFill>
                  <a:latin typeface="+mn-lt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dirty="0">
                  <a:solidFill>
                    <a:srgbClr val="000066"/>
                  </a:solidFill>
                  <a:latin typeface="+mn-lt"/>
                </a:rPr>
                <a:t>Epizootias,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2000" dirty="0">
                <a:solidFill>
                  <a:srgbClr val="000066"/>
                </a:solidFill>
                <a:latin typeface="+mn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dirty="0">
                  <a:solidFill>
                    <a:srgbClr val="000066"/>
                  </a:solidFill>
                  <a:latin typeface="+mn-lt"/>
                </a:rPr>
                <a:t>  Epifitias</a:t>
              </a:r>
              <a:r>
                <a:rPr lang="es-ES_tradnl" sz="20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28794" y="928670"/>
            <a:ext cx="5643602" cy="1370013"/>
            <a:chOff x="0" y="538"/>
            <a:chExt cx="5630" cy="3618"/>
          </a:xfrm>
        </p:grpSpPr>
        <p:pic>
          <p:nvPicPr>
            <p:cNvPr id="85004" name="Picture 11" descr="INSTRODUCCIÓN copia"/>
            <p:cNvPicPr>
              <a:picLocks noChangeAspect="1" noChangeArrowheads="1"/>
            </p:cNvPicPr>
            <p:nvPr/>
          </p:nvPicPr>
          <p:blipFill>
            <a:blip r:embed="rId3" cstate="print"/>
            <a:srcRect r="70218" b="54488"/>
            <a:stretch>
              <a:fillRect/>
            </a:stretch>
          </p:blipFill>
          <p:spPr bwMode="auto">
            <a:xfrm>
              <a:off x="141" y="807"/>
              <a:ext cx="1877" cy="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05" name="Picture 12" descr="INSTRODUCCIÓN copia"/>
            <p:cNvPicPr>
              <a:picLocks noChangeAspect="1" noChangeArrowheads="1"/>
            </p:cNvPicPr>
            <p:nvPr/>
          </p:nvPicPr>
          <p:blipFill>
            <a:blip r:embed="rId3" cstate="print"/>
            <a:srcRect l="51451" b="42102"/>
            <a:stretch>
              <a:fillRect/>
            </a:stretch>
          </p:blipFill>
          <p:spPr bwMode="auto">
            <a:xfrm>
              <a:off x="3374" y="768"/>
              <a:ext cx="2256" cy="2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06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07" y="538"/>
              <a:ext cx="1760" cy="1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07" name="Picture 14" descr="fuego-B"/>
            <p:cNvPicPr>
              <a:picLocks noChangeAspect="1" noChangeArrowheads="1"/>
            </p:cNvPicPr>
            <p:nvPr/>
          </p:nvPicPr>
          <p:blipFill>
            <a:blip r:embed="rId5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1463" y="1784"/>
              <a:ext cx="1756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08" name="Picture 15" descr="MVC-009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0" y="1781"/>
              <a:ext cx="1585" cy="1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5009" name="Object 9"/>
            <p:cNvGraphicFramePr>
              <a:graphicFrameLocks noChangeAspect="1"/>
            </p:cNvGraphicFramePr>
            <p:nvPr/>
          </p:nvGraphicFramePr>
          <p:xfrm>
            <a:off x="3935" y="2795"/>
            <a:ext cx="1678" cy="1236"/>
          </p:xfrm>
          <a:graphic>
            <a:graphicData uri="http://schemas.openxmlformats.org/presentationml/2006/ole">
              <p:oleObj spid="_x0000_s1026" name="Fotografía de Photo Editor" r:id="rId7" imgW="2285714" imgH="1781424" progId="">
                <p:embed/>
              </p:oleObj>
            </a:graphicData>
          </a:graphic>
        </p:graphicFrame>
        <p:pic>
          <p:nvPicPr>
            <p:cNvPr id="18" name="Picture 2" descr="Malecón Imponente1"/>
            <p:cNvPicPr>
              <a:picLocks noChangeAspect="1" noChangeArrowheads="1"/>
            </p:cNvPicPr>
            <p:nvPr/>
          </p:nvPicPr>
          <p:blipFill>
            <a:blip r:embed="rId8" cstate="print"/>
            <a:srcRect t="20740"/>
            <a:stretch>
              <a:fillRect/>
            </a:stretch>
          </p:blipFill>
          <p:spPr bwMode="auto">
            <a:xfrm>
              <a:off x="2428" y="2781"/>
              <a:ext cx="1498" cy="1241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13" name="Picture 19135" descr="Necrotic rings on unripe tomato fruit 8KB"/>
            <p:cNvPicPr>
              <a:picLocks noChangeAspect="1" noChangeArrowheads="1"/>
            </p:cNvPicPr>
            <p:nvPr/>
          </p:nvPicPr>
          <p:blipFill>
            <a:blip r:embed="rId9" cstate="print"/>
            <a:srcRect r="174"/>
            <a:stretch>
              <a:fillRect/>
            </a:stretch>
          </p:blipFill>
          <p:spPr bwMode="auto">
            <a:xfrm>
              <a:off x="199" y="3165"/>
              <a:ext cx="707" cy="728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16" name="Picture 18892" descr="CULEX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3" y="2667"/>
              <a:ext cx="679" cy="579"/>
            </a:xfrm>
            <a:prstGeom prst="rect">
              <a:avLst/>
            </a:prstGeom>
            <a:ln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9" name="Picture 19205" descr="csf red ski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70" y="3158"/>
              <a:ext cx="1044" cy="769"/>
            </a:xfrm>
            <a:prstGeom prst="rect">
              <a:avLst/>
            </a:prstGeom>
            <a:ln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959</Words>
  <PresentationFormat>Presentación en pantalla (4:3)</PresentationFormat>
  <Paragraphs>129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Tema de Office</vt:lpstr>
      <vt:lpstr>Fotografía de Photo Editor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Incorporación de asignaturas al Plan E</vt:lpstr>
      <vt:lpstr>Diapositiva 14</vt:lpstr>
      <vt:lpstr>Actividades metodológicas realizadas vinculadas con la Tarea Vida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Vicer-D</dc:creator>
  <cp:lastModifiedBy>vrd</cp:lastModifiedBy>
  <cp:revision>7</cp:revision>
  <dcterms:created xsi:type="dcterms:W3CDTF">2019-05-07T14:39:07Z</dcterms:created>
  <dcterms:modified xsi:type="dcterms:W3CDTF">2019-05-22T18:02:48Z</dcterms:modified>
</cp:coreProperties>
</file>