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30" r:id="rId3"/>
    <p:sldId id="398" r:id="rId4"/>
    <p:sldId id="325" r:id="rId5"/>
    <p:sldId id="324" r:id="rId6"/>
    <p:sldId id="331" r:id="rId7"/>
    <p:sldId id="282" r:id="rId8"/>
    <p:sldId id="407" r:id="rId9"/>
    <p:sldId id="409" r:id="rId10"/>
    <p:sldId id="283" r:id="rId11"/>
    <p:sldId id="388" r:id="rId12"/>
    <p:sldId id="389" r:id="rId13"/>
    <p:sldId id="390" r:id="rId14"/>
    <p:sldId id="391" r:id="rId15"/>
    <p:sldId id="392" r:id="rId16"/>
    <p:sldId id="410" r:id="rId17"/>
    <p:sldId id="288" r:id="rId18"/>
    <p:sldId id="310" r:id="rId19"/>
    <p:sldId id="311" r:id="rId20"/>
    <p:sldId id="399" r:id="rId21"/>
    <p:sldId id="312" r:id="rId22"/>
    <p:sldId id="315" r:id="rId23"/>
    <p:sldId id="313" r:id="rId24"/>
    <p:sldId id="411" r:id="rId25"/>
    <p:sldId id="318" r:id="rId26"/>
    <p:sldId id="328" r:id="rId27"/>
    <p:sldId id="332" r:id="rId28"/>
    <p:sldId id="336" r:id="rId29"/>
    <p:sldId id="341" r:id="rId30"/>
    <p:sldId id="395" r:id="rId31"/>
    <p:sldId id="387" r:id="rId32"/>
    <p:sldId id="385" r:id="rId33"/>
    <p:sldId id="384" r:id="rId34"/>
    <p:sldId id="382" r:id="rId35"/>
    <p:sldId id="357" r:id="rId36"/>
    <p:sldId id="358" r:id="rId37"/>
    <p:sldId id="368" r:id="rId38"/>
    <p:sldId id="369" r:id="rId39"/>
    <p:sldId id="401" r:id="rId40"/>
    <p:sldId id="406" r:id="rId41"/>
    <p:sldId id="375" r:id="rId42"/>
    <p:sldId id="383" r:id="rId43"/>
    <p:sldId id="405" r:id="rId44"/>
    <p:sldId id="412" r:id="rId45"/>
    <p:sldId id="320" r:id="rId46"/>
    <p:sldId id="345" r:id="rId47"/>
    <p:sldId id="346" r:id="rId48"/>
    <p:sldId id="400" r:id="rId49"/>
  </p:sldIdLst>
  <p:sldSz cx="12192000" cy="6858000"/>
  <p:notesSz cx="6797675" cy="9929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9E4"/>
    <a:srgbClr val="EBF2F9"/>
    <a:srgbClr val="FFFFD5"/>
    <a:srgbClr val="FFEBFF"/>
    <a:srgbClr val="FDB9F3"/>
    <a:srgbClr val="F8C7BA"/>
    <a:srgbClr val="C1D8ED"/>
    <a:srgbClr val="EBF6DE"/>
    <a:srgbClr val="CC30A6"/>
    <a:srgbClr val="D43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image" Target="../media/image85.jpeg"/><Relationship Id="rId4" Type="http://schemas.openxmlformats.org/officeDocument/2006/relationships/image" Target="../media/image8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image" Target="../media/image85.jpeg"/><Relationship Id="rId4" Type="http://schemas.openxmlformats.org/officeDocument/2006/relationships/image" Target="../media/image8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D8B4BA-A6AB-424F-8EDD-D40BA1FA3B5B}" type="doc">
      <dgm:prSet loTypeId="urn:microsoft.com/office/officeart/2005/8/layout/h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D241FD74-93FF-4B2F-B6D1-6A6F38721AF2}">
      <dgm:prSet phldrT="[Texto]" custT="1"/>
      <dgm:spPr>
        <a:solidFill>
          <a:srgbClr val="C1D8ED"/>
        </a:solidFill>
      </dgm:spPr>
      <dgm:t>
        <a:bodyPr/>
        <a:lstStyle/>
        <a:p>
          <a:r>
            <a:rPr lang="es-ES" sz="3200" b="1" smtClean="0">
              <a:solidFill>
                <a:schemeClr val="tx1"/>
              </a:solidFill>
            </a:rPr>
            <a:t>2002</a:t>
          </a:r>
          <a:endParaRPr lang="es-ES" sz="3200" b="1" dirty="0">
            <a:solidFill>
              <a:schemeClr val="tx1"/>
            </a:solidFill>
          </a:endParaRPr>
        </a:p>
      </dgm:t>
    </dgm:pt>
    <dgm:pt modelId="{73D1B5B6-2441-4C36-B2A1-AE03CC0F110A}" type="parTrans" cxnId="{245C072D-A5FA-49AE-B264-EFD400A0239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D7AD0BD-4B91-408C-B074-332E03D3FDE2}" type="sibTrans" cxnId="{245C072D-A5FA-49AE-B264-EFD400A0239F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D85854F-1615-4D54-A240-647F8253125B}">
      <dgm:prSet phldrT="[Texto]"/>
      <dgm:spPr>
        <a:solidFill>
          <a:srgbClr val="C1D8ED">
            <a:alpha val="90000"/>
          </a:srgbClr>
        </a:solidFill>
      </dgm:spPr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Creación de las Sedes Universitarias Municipales</a:t>
          </a:r>
          <a:endParaRPr lang="es-ES" b="1" dirty="0">
            <a:solidFill>
              <a:schemeClr val="tx1"/>
            </a:solidFill>
          </a:endParaRPr>
        </a:p>
      </dgm:t>
    </dgm:pt>
    <dgm:pt modelId="{52D2AAED-B82C-4BE4-8DAC-523C73B1775E}" type="parTrans" cxnId="{618A5F80-84A1-42B1-BF2C-1669C7CFF84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AD27A58A-CC3D-4499-8B73-1DC760528E9C}" type="sibTrans" cxnId="{618A5F80-84A1-42B1-BF2C-1669C7CFF84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4200B17-EE64-46E4-9FF2-F0463A7964C4}">
      <dgm:prSet phldrT="[Texto]" custT="1"/>
      <dgm:spPr>
        <a:solidFill>
          <a:srgbClr val="EBF6DE"/>
        </a:solidFill>
      </dgm:spPr>
      <dgm:t>
        <a:bodyPr/>
        <a:lstStyle/>
        <a:p>
          <a:r>
            <a:rPr lang="es-ES" sz="3200" b="1" smtClean="0">
              <a:solidFill>
                <a:schemeClr val="tx1"/>
              </a:solidFill>
            </a:rPr>
            <a:t>2010</a:t>
          </a:r>
          <a:endParaRPr lang="es-ES" sz="3200" b="1" dirty="0">
            <a:solidFill>
              <a:schemeClr val="tx1"/>
            </a:solidFill>
          </a:endParaRPr>
        </a:p>
      </dgm:t>
    </dgm:pt>
    <dgm:pt modelId="{8CF60382-03A3-4670-A6D7-8EB73A12BEAC}" type="parTrans" cxnId="{4214401B-8D43-4B4A-97B7-1CB0B10F0D3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778B42B5-9DFC-4267-A735-E93A18D076C4}" type="sibTrans" cxnId="{4214401B-8D43-4B4A-97B7-1CB0B10F0D3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72D6FB4-557D-4A43-972C-92AB431E790C}">
      <dgm:prSet phldrT="[Texto]"/>
      <dgm:spPr>
        <a:solidFill>
          <a:srgbClr val="EBF6DE">
            <a:alpha val="90000"/>
          </a:srgbClr>
        </a:solidFill>
      </dgm:spPr>
      <dgm:t>
        <a:bodyPr/>
        <a:lstStyle/>
        <a:p>
          <a:pPr eaLnBrk="1" latinLnBrk="0"/>
          <a:r>
            <a:rPr lang="es-ES_tradnl" b="1" dirty="0" smtClean="0">
              <a:solidFill>
                <a:schemeClr val="tx1"/>
              </a:solidFill>
            </a:rPr>
            <a:t>Acuerdo No. 6935 del Consejo de Ministros  “Creación de los CUM”, aprobados en 123 municipios</a:t>
          </a:r>
          <a:endParaRPr lang="es-ES" b="1" dirty="0">
            <a:solidFill>
              <a:schemeClr val="tx1"/>
            </a:solidFill>
          </a:endParaRPr>
        </a:p>
      </dgm:t>
    </dgm:pt>
    <dgm:pt modelId="{1B6A683F-DA8B-4C3C-9136-6E0572FD6AD4}" type="parTrans" cxnId="{3050ECB9-1F77-490D-B4F6-AFF40833556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7C54986-F0D3-4CBE-8DB2-0821293E9E47}" type="sibTrans" cxnId="{3050ECB9-1F77-490D-B4F6-AFF40833556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889CBCF-5AA8-4657-B000-A7CDE3FBE61E}">
      <dgm:prSet phldrT="[Texto]" custT="1"/>
      <dgm:spPr>
        <a:solidFill>
          <a:srgbClr val="FFFFD5"/>
        </a:solidFill>
      </dgm:spPr>
      <dgm:t>
        <a:bodyPr/>
        <a:lstStyle/>
        <a:p>
          <a:r>
            <a:rPr lang="es-ES" sz="3200" b="1" smtClean="0">
              <a:solidFill>
                <a:schemeClr val="tx1"/>
              </a:solidFill>
            </a:rPr>
            <a:t>2014</a:t>
          </a:r>
          <a:endParaRPr lang="es-ES" sz="3200" b="1" dirty="0">
            <a:solidFill>
              <a:schemeClr val="tx1"/>
            </a:solidFill>
          </a:endParaRPr>
        </a:p>
      </dgm:t>
    </dgm:pt>
    <dgm:pt modelId="{1214B3A9-5CF8-4706-B523-4A07578F0B13}" type="parTrans" cxnId="{33D30AB2-C346-469A-9A14-A93CC23B1C7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34D95CF-8FAF-4FFE-9B53-17E52F6664BE}" type="sibTrans" cxnId="{33D30AB2-C346-469A-9A14-A93CC23B1C7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CCE40A26-E6FF-4BE3-88BB-816CA96B4CD0}">
      <dgm:prSet phldrT="[Texto]"/>
      <dgm:spPr>
        <a:solidFill>
          <a:srgbClr val="FFFFD5">
            <a:alpha val="90000"/>
          </a:srgbClr>
        </a:solidFill>
      </dgm:spPr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Acuerdo 7599, del Consejo de Ministros “Fusión de los Centros de Educación Superior”. </a:t>
          </a:r>
          <a:endParaRPr lang="es-ES" b="1" dirty="0">
            <a:solidFill>
              <a:schemeClr val="tx1"/>
            </a:solidFill>
          </a:endParaRPr>
        </a:p>
      </dgm:t>
    </dgm:pt>
    <dgm:pt modelId="{A91827ED-D155-4C50-9F14-7FCE4FAD2F7A}" type="parTrans" cxnId="{30F932F5-5EF9-486D-9B2E-080F31E48F1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C33E6984-F3A8-46B7-B531-D8509FD006C0}" type="sibTrans" cxnId="{30F932F5-5EF9-486D-9B2E-080F31E48F1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9C3CEE7-292D-4892-8ED1-A214981013BF}" type="pres">
      <dgm:prSet presAssocID="{BFD8B4BA-A6AB-424F-8EDD-D40BA1FA3B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05E7D2-11B1-43B2-93BA-08B890470257}" type="pres">
      <dgm:prSet presAssocID="{D241FD74-93FF-4B2F-B6D1-6A6F38721AF2}" presName="composite" presStyleCnt="0"/>
      <dgm:spPr/>
      <dgm:t>
        <a:bodyPr/>
        <a:lstStyle/>
        <a:p>
          <a:endParaRPr lang="es-ES"/>
        </a:p>
      </dgm:t>
    </dgm:pt>
    <dgm:pt modelId="{3DDA31BD-7AB2-498D-938F-F381A764C48C}" type="pres">
      <dgm:prSet presAssocID="{D241FD74-93FF-4B2F-B6D1-6A6F38721AF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8CDCED-1C6C-4A77-BAF3-5E8A14E57430}" type="pres">
      <dgm:prSet presAssocID="{D241FD74-93FF-4B2F-B6D1-6A6F38721AF2}" presName="desTx" presStyleLbl="alignAccFollowNode1" presStyleIdx="0" presStyleCnt="3" custLinFactNeighborY="67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F5EEFF-18CF-4EE9-9ED2-739BC0203505}" type="pres">
      <dgm:prSet presAssocID="{FD7AD0BD-4B91-408C-B074-332E03D3FDE2}" presName="space" presStyleCnt="0"/>
      <dgm:spPr/>
      <dgm:t>
        <a:bodyPr/>
        <a:lstStyle/>
        <a:p>
          <a:endParaRPr lang="es-ES"/>
        </a:p>
      </dgm:t>
    </dgm:pt>
    <dgm:pt modelId="{65C2C48D-2AE6-4ACD-9079-2904E56109A2}" type="pres">
      <dgm:prSet presAssocID="{F4200B17-EE64-46E4-9FF2-F0463A7964C4}" presName="composite" presStyleCnt="0"/>
      <dgm:spPr/>
      <dgm:t>
        <a:bodyPr/>
        <a:lstStyle/>
        <a:p>
          <a:endParaRPr lang="es-ES"/>
        </a:p>
      </dgm:t>
    </dgm:pt>
    <dgm:pt modelId="{86180A7B-43E7-44A4-B952-5877F0A6B49F}" type="pres">
      <dgm:prSet presAssocID="{F4200B17-EE64-46E4-9FF2-F0463A7964C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C0600C-E60E-46D4-BB27-635008598FCD}" type="pres">
      <dgm:prSet presAssocID="{F4200B17-EE64-46E4-9FF2-F0463A7964C4}" presName="desTx" presStyleLbl="alignAccFollowNode1" presStyleIdx="1" presStyleCnt="3" custLinFactNeighborY="67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9AEF3A-E29D-412B-8383-9782E933CE8F}" type="pres">
      <dgm:prSet presAssocID="{778B42B5-9DFC-4267-A735-E93A18D076C4}" presName="space" presStyleCnt="0"/>
      <dgm:spPr/>
      <dgm:t>
        <a:bodyPr/>
        <a:lstStyle/>
        <a:p>
          <a:endParaRPr lang="es-ES"/>
        </a:p>
      </dgm:t>
    </dgm:pt>
    <dgm:pt modelId="{E2A755B8-0FEF-486B-A39F-7D30E080F86E}" type="pres">
      <dgm:prSet presAssocID="{F889CBCF-5AA8-4657-B000-A7CDE3FBE61E}" presName="composite" presStyleCnt="0"/>
      <dgm:spPr/>
      <dgm:t>
        <a:bodyPr/>
        <a:lstStyle/>
        <a:p>
          <a:endParaRPr lang="es-ES"/>
        </a:p>
      </dgm:t>
    </dgm:pt>
    <dgm:pt modelId="{3B89D4FF-298F-40A8-9223-CDAA7ECB1E8A}" type="pres">
      <dgm:prSet presAssocID="{F889CBCF-5AA8-4657-B000-A7CDE3FBE61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E8914B-5EC3-479D-9E32-773EB2993C81}" type="pres">
      <dgm:prSet presAssocID="{F889CBCF-5AA8-4657-B000-A7CDE3FBE61E}" presName="desTx" presStyleLbl="alignAccFollowNode1" presStyleIdx="2" presStyleCnt="3" custLinFactNeighborY="67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AFBBA63-D969-4B42-A567-FA586470B804}" type="presOf" srcId="{D241FD74-93FF-4B2F-B6D1-6A6F38721AF2}" destId="{3DDA31BD-7AB2-498D-938F-F381A764C48C}" srcOrd="0" destOrd="0" presId="urn:microsoft.com/office/officeart/2005/8/layout/hList1"/>
    <dgm:cxn modelId="{29A33D77-BC94-4B14-92D1-FAAFDC806F51}" type="presOf" srcId="{1D85854F-1615-4D54-A240-647F8253125B}" destId="{6F8CDCED-1C6C-4A77-BAF3-5E8A14E57430}" srcOrd="0" destOrd="0" presId="urn:microsoft.com/office/officeart/2005/8/layout/hList1"/>
    <dgm:cxn modelId="{765C916B-7BAB-4D62-A36A-9A7FEF5B9586}" type="presOf" srcId="{F4200B17-EE64-46E4-9FF2-F0463A7964C4}" destId="{86180A7B-43E7-44A4-B952-5877F0A6B49F}" srcOrd="0" destOrd="0" presId="urn:microsoft.com/office/officeart/2005/8/layout/hList1"/>
    <dgm:cxn modelId="{1DEC475D-CCEE-437F-93AA-6B52A1B31D32}" type="presOf" srcId="{BFD8B4BA-A6AB-424F-8EDD-D40BA1FA3B5B}" destId="{99C3CEE7-292D-4892-8ED1-A214981013BF}" srcOrd="0" destOrd="0" presId="urn:microsoft.com/office/officeart/2005/8/layout/hList1"/>
    <dgm:cxn modelId="{C7B8A622-4C29-41D6-A34F-939069AC0E62}" type="presOf" srcId="{F889CBCF-5AA8-4657-B000-A7CDE3FBE61E}" destId="{3B89D4FF-298F-40A8-9223-CDAA7ECB1E8A}" srcOrd="0" destOrd="0" presId="urn:microsoft.com/office/officeart/2005/8/layout/hList1"/>
    <dgm:cxn modelId="{33D30AB2-C346-469A-9A14-A93CC23B1C7E}" srcId="{BFD8B4BA-A6AB-424F-8EDD-D40BA1FA3B5B}" destId="{F889CBCF-5AA8-4657-B000-A7CDE3FBE61E}" srcOrd="2" destOrd="0" parTransId="{1214B3A9-5CF8-4706-B523-4A07578F0B13}" sibTransId="{834D95CF-8FAF-4FFE-9B53-17E52F6664BE}"/>
    <dgm:cxn modelId="{245C072D-A5FA-49AE-B264-EFD400A0239F}" srcId="{BFD8B4BA-A6AB-424F-8EDD-D40BA1FA3B5B}" destId="{D241FD74-93FF-4B2F-B6D1-6A6F38721AF2}" srcOrd="0" destOrd="0" parTransId="{73D1B5B6-2441-4C36-B2A1-AE03CC0F110A}" sibTransId="{FD7AD0BD-4B91-408C-B074-332E03D3FDE2}"/>
    <dgm:cxn modelId="{30F932F5-5EF9-486D-9B2E-080F31E48F1D}" srcId="{F889CBCF-5AA8-4657-B000-A7CDE3FBE61E}" destId="{CCE40A26-E6FF-4BE3-88BB-816CA96B4CD0}" srcOrd="0" destOrd="0" parTransId="{A91827ED-D155-4C50-9F14-7FCE4FAD2F7A}" sibTransId="{C33E6984-F3A8-46B7-B531-D8509FD006C0}"/>
    <dgm:cxn modelId="{4214401B-8D43-4B4A-97B7-1CB0B10F0D34}" srcId="{BFD8B4BA-A6AB-424F-8EDD-D40BA1FA3B5B}" destId="{F4200B17-EE64-46E4-9FF2-F0463A7964C4}" srcOrd="1" destOrd="0" parTransId="{8CF60382-03A3-4670-A6D7-8EB73A12BEAC}" sibTransId="{778B42B5-9DFC-4267-A735-E93A18D076C4}"/>
    <dgm:cxn modelId="{3050ECB9-1F77-490D-B4F6-AFF40833556C}" srcId="{F4200B17-EE64-46E4-9FF2-F0463A7964C4}" destId="{672D6FB4-557D-4A43-972C-92AB431E790C}" srcOrd="0" destOrd="0" parTransId="{1B6A683F-DA8B-4C3C-9136-6E0572FD6AD4}" sibTransId="{87C54986-F0D3-4CBE-8DB2-0821293E9E47}"/>
    <dgm:cxn modelId="{F6688BF5-F228-4913-A736-3E7E9C2A67AD}" type="presOf" srcId="{CCE40A26-E6FF-4BE3-88BB-816CA96B4CD0}" destId="{85E8914B-5EC3-479D-9E32-773EB2993C81}" srcOrd="0" destOrd="0" presId="urn:microsoft.com/office/officeart/2005/8/layout/hList1"/>
    <dgm:cxn modelId="{618A5F80-84A1-42B1-BF2C-1669C7CFF84E}" srcId="{D241FD74-93FF-4B2F-B6D1-6A6F38721AF2}" destId="{1D85854F-1615-4D54-A240-647F8253125B}" srcOrd="0" destOrd="0" parTransId="{52D2AAED-B82C-4BE4-8DAC-523C73B1775E}" sibTransId="{AD27A58A-CC3D-4499-8B73-1DC760528E9C}"/>
    <dgm:cxn modelId="{C5A3D8A8-B498-4BF2-911C-97D4B07B9163}" type="presOf" srcId="{672D6FB4-557D-4A43-972C-92AB431E790C}" destId="{EBC0600C-E60E-46D4-BB27-635008598FCD}" srcOrd="0" destOrd="0" presId="urn:microsoft.com/office/officeart/2005/8/layout/hList1"/>
    <dgm:cxn modelId="{3E380C82-185A-4084-8CE2-BD2EFCAE3ABE}" type="presParOf" srcId="{99C3CEE7-292D-4892-8ED1-A214981013BF}" destId="{B005E7D2-11B1-43B2-93BA-08B890470257}" srcOrd="0" destOrd="0" presId="urn:microsoft.com/office/officeart/2005/8/layout/hList1"/>
    <dgm:cxn modelId="{50D44031-3DCB-4B7A-BF9D-2EB33DB23BC7}" type="presParOf" srcId="{B005E7D2-11B1-43B2-93BA-08B890470257}" destId="{3DDA31BD-7AB2-498D-938F-F381A764C48C}" srcOrd="0" destOrd="0" presId="urn:microsoft.com/office/officeart/2005/8/layout/hList1"/>
    <dgm:cxn modelId="{33823E8F-609C-4B2B-B9B0-8BBD82C6E471}" type="presParOf" srcId="{B005E7D2-11B1-43B2-93BA-08B890470257}" destId="{6F8CDCED-1C6C-4A77-BAF3-5E8A14E57430}" srcOrd="1" destOrd="0" presId="urn:microsoft.com/office/officeart/2005/8/layout/hList1"/>
    <dgm:cxn modelId="{49449604-BFB6-44F5-8C30-F1437B36D126}" type="presParOf" srcId="{99C3CEE7-292D-4892-8ED1-A214981013BF}" destId="{EBF5EEFF-18CF-4EE9-9ED2-739BC0203505}" srcOrd="1" destOrd="0" presId="urn:microsoft.com/office/officeart/2005/8/layout/hList1"/>
    <dgm:cxn modelId="{B38EDA16-0B9D-443A-8FAA-7796FDD4C743}" type="presParOf" srcId="{99C3CEE7-292D-4892-8ED1-A214981013BF}" destId="{65C2C48D-2AE6-4ACD-9079-2904E56109A2}" srcOrd="2" destOrd="0" presId="urn:microsoft.com/office/officeart/2005/8/layout/hList1"/>
    <dgm:cxn modelId="{EBF2FCE7-0ED0-49DA-A195-C0C348CEFC32}" type="presParOf" srcId="{65C2C48D-2AE6-4ACD-9079-2904E56109A2}" destId="{86180A7B-43E7-44A4-B952-5877F0A6B49F}" srcOrd="0" destOrd="0" presId="urn:microsoft.com/office/officeart/2005/8/layout/hList1"/>
    <dgm:cxn modelId="{000BFABB-E989-4A16-85DA-3A449E0F1E5D}" type="presParOf" srcId="{65C2C48D-2AE6-4ACD-9079-2904E56109A2}" destId="{EBC0600C-E60E-46D4-BB27-635008598FCD}" srcOrd="1" destOrd="0" presId="urn:microsoft.com/office/officeart/2005/8/layout/hList1"/>
    <dgm:cxn modelId="{BA65F77F-847D-43E0-88FD-17A0495CECB0}" type="presParOf" srcId="{99C3CEE7-292D-4892-8ED1-A214981013BF}" destId="{C09AEF3A-E29D-412B-8383-9782E933CE8F}" srcOrd="3" destOrd="0" presId="urn:microsoft.com/office/officeart/2005/8/layout/hList1"/>
    <dgm:cxn modelId="{2A80091D-4BE3-4B4F-A14A-717D981C62D9}" type="presParOf" srcId="{99C3CEE7-292D-4892-8ED1-A214981013BF}" destId="{E2A755B8-0FEF-486B-A39F-7D30E080F86E}" srcOrd="4" destOrd="0" presId="urn:microsoft.com/office/officeart/2005/8/layout/hList1"/>
    <dgm:cxn modelId="{1FAD5653-1983-4E95-914F-CD9AEF679AA9}" type="presParOf" srcId="{E2A755B8-0FEF-486B-A39F-7D30E080F86E}" destId="{3B89D4FF-298F-40A8-9223-CDAA7ECB1E8A}" srcOrd="0" destOrd="0" presId="urn:microsoft.com/office/officeart/2005/8/layout/hList1"/>
    <dgm:cxn modelId="{C38489C7-6340-4B3D-BFF0-FD757641288F}" type="presParOf" srcId="{E2A755B8-0FEF-486B-A39F-7D30E080F86E}" destId="{85E8914B-5EC3-479D-9E32-773EB2993C8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F7D1E6-1E5C-4945-A5A4-1FC8580EA1BD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1BF1DE63-709E-4178-88B2-14435F5D1513}">
      <dgm:prSet phldrT="[Texto]" custT="1"/>
      <dgm:spPr>
        <a:xfrm>
          <a:off x="1976384" y="661"/>
          <a:ext cx="951031" cy="951031"/>
        </a:xfrm>
        <a:prstGeom prst="ellipse">
          <a:avLst/>
        </a:prstGeom>
      </dgm:spPr>
      <dgm:t>
        <a:bodyPr/>
        <a:lstStyle/>
        <a:p>
          <a:r>
            <a:rPr lang="es-ES" sz="1200" smtClean="0">
              <a:latin typeface="Calibri"/>
              <a:ea typeface="+mn-ea"/>
              <a:cs typeface="+mn-cs"/>
            </a:rPr>
            <a:t>Misión y Visión</a:t>
          </a:r>
          <a:endParaRPr lang="es-ES" sz="1200" dirty="0">
            <a:latin typeface="Calibri"/>
            <a:ea typeface="+mn-ea"/>
            <a:cs typeface="+mn-cs"/>
          </a:endParaRPr>
        </a:p>
      </dgm:t>
    </dgm:pt>
    <dgm:pt modelId="{DBB02631-219F-4CA6-A2FF-1A28D0F5028F}" type="parTrans" cxnId="{2F321DF2-B1EB-4F44-BEC4-DA8BC03AA3F4}">
      <dgm:prSet/>
      <dgm:spPr/>
      <dgm:t>
        <a:bodyPr/>
        <a:lstStyle/>
        <a:p>
          <a:endParaRPr lang="es-ES"/>
        </a:p>
      </dgm:t>
    </dgm:pt>
    <dgm:pt modelId="{D8FBC0D7-EB3F-4893-9B59-09D02D414FC0}" type="sibTrans" cxnId="{2F321DF2-B1EB-4F44-BEC4-DA8BC03AA3F4}">
      <dgm:prSet/>
      <dgm:spPr>
        <a:xfrm>
          <a:off x="975413" y="441939"/>
          <a:ext cx="2952972" cy="2952972"/>
        </a:xfrm>
        <a:prstGeom prst="blockArc">
          <a:avLst>
            <a:gd name="adj1" fmla="val 16200000"/>
            <a:gd name="adj2" fmla="val 0"/>
            <a:gd name="adj3" fmla="val 4638"/>
          </a:avLst>
        </a:prstGeom>
      </dgm:spPr>
      <dgm:t>
        <a:bodyPr/>
        <a:lstStyle/>
        <a:p>
          <a:endParaRPr lang="es-ES"/>
        </a:p>
      </dgm:t>
    </dgm:pt>
    <dgm:pt modelId="{EB447192-8A10-44C9-A64F-6034C6AB663A}">
      <dgm:prSet phldrT="[Texto]" custT="1"/>
      <dgm:spPr>
        <a:xfrm>
          <a:off x="3327871" y="1459638"/>
          <a:ext cx="1132554" cy="917574"/>
        </a:xfrm>
        <a:prstGeom prst="ellipse">
          <a:avLst/>
        </a:prstGeom>
      </dgm:spPr>
      <dgm:t>
        <a:bodyPr/>
        <a:lstStyle/>
        <a:p>
          <a:r>
            <a:rPr lang="es-ES" sz="1200" smtClean="0">
              <a:latin typeface="Calibri"/>
              <a:ea typeface="+mn-ea"/>
              <a:cs typeface="+mn-cs"/>
            </a:rPr>
            <a:t>Políticas territoriales</a:t>
          </a:r>
          <a:endParaRPr lang="es-ES" sz="1200" dirty="0">
            <a:latin typeface="Calibri"/>
            <a:ea typeface="+mn-ea"/>
            <a:cs typeface="+mn-cs"/>
          </a:endParaRPr>
        </a:p>
      </dgm:t>
    </dgm:pt>
    <dgm:pt modelId="{8BD8109C-E785-4521-913F-35AA3A50FCE9}" type="parTrans" cxnId="{E021CBFF-3059-4AF8-8EF4-AC2993CAFC31}">
      <dgm:prSet/>
      <dgm:spPr/>
      <dgm:t>
        <a:bodyPr/>
        <a:lstStyle/>
        <a:p>
          <a:endParaRPr lang="es-ES"/>
        </a:p>
      </dgm:t>
    </dgm:pt>
    <dgm:pt modelId="{1857E859-BB03-4AB4-97A4-7206DBFD64BD}" type="sibTrans" cxnId="{E021CBFF-3059-4AF8-8EF4-AC2993CAFC31}">
      <dgm:prSet/>
      <dgm:spPr>
        <a:xfrm>
          <a:off x="975413" y="441939"/>
          <a:ext cx="2952972" cy="2952972"/>
        </a:xfrm>
        <a:prstGeom prst="blockArc">
          <a:avLst>
            <a:gd name="adj1" fmla="val 0"/>
            <a:gd name="adj2" fmla="val 5400000"/>
            <a:gd name="adj3" fmla="val 4638"/>
          </a:avLst>
        </a:prstGeom>
      </dgm:spPr>
      <dgm:t>
        <a:bodyPr/>
        <a:lstStyle/>
        <a:p>
          <a:endParaRPr lang="es-ES"/>
        </a:p>
      </dgm:t>
    </dgm:pt>
    <dgm:pt modelId="{68727B80-FD17-4509-88A8-F482B45BF859}">
      <dgm:prSet phldrT="[Texto]" custT="1"/>
      <dgm:spPr>
        <a:xfrm>
          <a:off x="1911695" y="2885159"/>
          <a:ext cx="1080409" cy="951031"/>
        </a:xfrm>
        <a:prstGeom prst="ellipse">
          <a:avLst/>
        </a:prstGeom>
      </dgm:spPr>
      <dgm:t>
        <a:bodyPr/>
        <a:lstStyle/>
        <a:p>
          <a:r>
            <a:rPr lang="es-ES" sz="1200" smtClean="0">
              <a:latin typeface="Calibri"/>
              <a:ea typeface="+mn-ea"/>
              <a:cs typeface="+mn-cs"/>
            </a:rPr>
            <a:t>Líneas Estratégicas</a:t>
          </a:r>
          <a:endParaRPr lang="es-ES" sz="1200" dirty="0">
            <a:latin typeface="Calibri"/>
            <a:ea typeface="+mn-ea"/>
            <a:cs typeface="+mn-cs"/>
          </a:endParaRPr>
        </a:p>
      </dgm:t>
    </dgm:pt>
    <dgm:pt modelId="{9C06EFA0-C091-4C01-8C50-B9D92525B7BA}" type="parTrans" cxnId="{EEFFAD18-327C-452C-9A7E-ED56245F675F}">
      <dgm:prSet/>
      <dgm:spPr/>
      <dgm:t>
        <a:bodyPr/>
        <a:lstStyle/>
        <a:p>
          <a:endParaRPr lang="es-ES"/>
        </a:p>
      </dgm:t>
    </dgm:pt>
    <dgm:pt modelId="{D389289D-24ED-4D91-BE0D-27DEC618C5AA}" type="sibTrans" cxnId="{EEFFAD18-327C-452C-9A7E-ED56245F675F}">
      <dgm:prSet/>
      <dgm:spPr>
        <a:xfrm>
          <a:off x="975413" y="441939"/>
          <a:ext cx="2952972" cy="2952972"/>
        </a:xfrm>
        <a:prstGeom prst="blockArc">
          <a:avLst>
            <a:gd name="adj1" fmla="val 5400000"/>
            <a:gd name="adj2" fmla="val 10800000"/>
            <a:gd name="adj3" fmla="val 4638"/>
          </a:avLst>
        </a:prstGeom>
      </dgm:spPr>
      <dgm:t>
        <a:bodyPr/>
        <a:lstStyle/>
        <a:p>
          <a:endParaRPr lang="es-ES"/>
        </a:p>
      </dgm:t>
    </dgm:pt>
    <dgm:pt modelId="{52042BCF-6CBE-407D-84C4-7C19B7B6F89D}">
      <dgm:prSet phldrT="[Texto]" custT="1"/>
      <dgm:spPr>
        <a:xfrm>
          <a:off x="421057" y="1375753"/>
          <a:ext cx="1177186" cy="1085345"/>
        </a:xfrm>
        <a:prstGeom prst="ellipse">
          <a:avLst/>
        </a:prstGeom>
      </dgm:spPr>
      <dgm:t>
        <a:bodyPr/>
        <a:lstStyle/>
        <a:p>
          <a:r>
            <a:rPr lang="es-ES" sz="1200" smtClean="0">
              <a:latin typeface="Calibri"/>
              <a:ea typeface="+mn-ea"/>
              <a:cs typeface="+mn-cs"/>
            </a:rPr>
            <a:t>Programas y Proyectos</a:t>
          </a:r>
          <a:endParaRPr lang="es-ES" sz="1200" dirty="0">
            <a:latin typeface="Calibri"/>
            <a:ea typeface="+mn-ea"/>
            <a:cs typeface="+mn-cs"/>
          </a:endParaRPr>
        </a:p>
      </dgm:t>
    </dgm:pt>
    <dgm:pt modelId="{BBE6C59D-7FB9-4F18-87A5-88E5AC09F443}" type="parTrans" cxnId="{93E6890C-D15A-4AEB-8115-141A55396F8D}">
      <dgm:prSet/>
      <dgm:spPr/>
      <dgm:t>
        <a:bodyPr/>
        <a:lstStyle/>
        <a:p>
          <a:endParaRPr lang="es-ES"/>
        </a:p>
      </dgm:t>
    </dgm:pt>
    <dgm:pt modelId="{0F214A92-D23C-43B6-8F8E-FC8FDDB7B36A}" type="sibTrans" cxnId="{93E6890C-D15A-4AEB-8115-141A55396F8D}">
      <dgm:prSet/>
      <dgm:spPr>
        <a:xfrm>
          <a:off x="930882" y="451979"/>
          <a:ext cx="3042033" cy="2932892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</dgm:spPr>
      <dgm:t>
        <a:bodyPr/>
        <a:lstStyle/>
        <a:p>
          <a:endParaRPr lang="es-ES"/>
        </a:p>
      </dgm:t>
    </dgm:pt>
    <dgm:pt modelId="{6B7D5C67-2829-41DB-B69C-6BE71170E686}">
      <dgm:prSet phldrT="[Texto]"/>
      <dgm:spPr>
        <a:xfrm>
          <a:off x="1786668" y="1182812"/>
          <a:ext cx="1358616" cy="1358616"/>
        </a:xfrm>
        <a:prstGeom prst="ellipse">
          <a:avLst/>
        </a:prstGeom>
      </dgm:spPr>
      <dgm:t>
        <a:bodyPr/>
        <a:lstStyle/>
        <a:p>
          <a:r>
            <a:rPr lang="es-ES" smtClean="0">
              <a:latin typeface="Calibri"/>
              <a:ea typeface="+mn-ea"/>
              <a:cs typeface="+mn-cs"/>
            </a:rPr>
            <a:t>CUM</a:t>
          </a:r>
        </a:p>
        <a:p>
          <a:r>
            <a:rPr lang="es-ES" smtClean="0">
              <a:latin typeface="Calibri"/>
              <a:ea typeface="+mn-ea"/>
              <a:cs typeface="+mn-cs"/>
            </a:rPr>
            <a:t>CE-GESTA</a:t>
          </a:r>
          <a:endParaRPr lang="es-ES" dirty="0">
            <a:latin typeface="Calibri"/>
            <a:ea typeface="+mn-ea"/>
            <a:cs typeface="+mn-cs"/>
          </a:endParaRPr>
        </a:p>
      </dgm:t>
    </dgm:pt>
    <dgm:pt modelId="{9560E8AD-F18D-4174-87D6-2954BFFAF1B2}" type="sibTrans" cxnId="{9A71E472-E8C6-4EA0-A46B-45BB45454A4E}">
      <dgm:prSet/>
      <dgm:spPr/>
      <dgm:t>
        <a:bodyPr/>
        <a:lstStyle/>
        <a:p>
          <a:endParaRPr lang="es-ES"/>
        </a:p>
      </dgm:t>
    </dgm:pt>
    <dgm:pt modelId="{28A9ACB3-CBC9-4CFD-B2D6-1FD2F4C34B85}" type="parTrans" cxnId="{9A71E472-E8C6-4EA0-A46B-45BB45454A4E}">
      <dgm:prSet/>
      <dgm:spPr/>
      <dgm:t>
        <a:bodyPr/>
        <a:lstStyle/>
        <a:p>
          <a:endParaRPr lang="es-ES"/>
        </a:p>
      </dgm:t>
    </dgm:pt>
    <dgm:pt modelId="{E8BFDE1D-7144-4C34-AAF9-022BA6E1BF51}" type="pres">
      <dgm:prSet presAssocID="{BEF7D1E6-1E5C-4945-A5A4-1FC8580EA1B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CDA547F-8E2F-463C-AC0C-B6584A702A4F}" type="pres">
      <dgm:prSet presAssocID="{6B7D5C67-2829-41DB-B69C-6BE71170E686}" presName="centerShape" presStyleLbl="node0" presStyleIdx="0" presStyleCnt="1" custLinFactNeighborX="488" custLinFactNeighborY="-1952"/>
      <dgm:spPr/>
      <dgm:t>
        <a:bodyPr/>
        <a:lstStyle/>
        <a:p>
          <a:endParaRPr lang="es-ES"/>
        </a:p>
      </dgm:t>
    </dgm:pt>
    <dgm:pt modelId="{06D04F48-F6D4-43E9-94D9-635DF9FF9497}" type="pres">
      <dgm:prSet presAssocID="{1BF1DE63-709E-4178-88B2-14435F5D151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C69037-A764-484F-822A-CC15231455B6}" type="pres">
      <dgm:prSet presAssocID="{1BF1DE63-709E-4178-88B2-14435F5D1513}" presName="dummy" presStyleCnt="0"/>
      <dgm:spPr/>
      <dgm:t>
        <a:bodyPr/>
        <a:lstStyle/>
        <a:p>
          <a:endParaRPr lang="es-ES"/>
        </a:p>
      </dgm:t>
    </dgm:pt>
    <dgm:pt modelId="{4B25F08B-ABC4-4EAE-BAFA-EBCB2ADF40F2}" type="pres">
      <dgm:prSet presAssocID="{D8FBC0D7-EB3F-4893-9B59-09D02D414FC0}" presName="sibTrans" presStyleLbl="sibTrans2D1" presStyleIdx="0" presStyleCnt="4"/>
      <dgm:spPr/>
      <dgm:t>
        <a:bodyPr/>
        <a:lstStyle/>
        <a:p>
          <a:endParaRPr lang="es-ES"/>
        </a:p>
      </dgm:t>
    </dgm:pt>
    <dgm:pt modelId="{6EF33623-623F-4427-97FC-DAC3A93A30FB}" type="pres">
      <dgm:prSet presAssocID="{EB447192-8A10-44C9-A64F-6034C6AB663A}" presName="node" presStyleLbl="node1" presStyleIdx="1" presStyleCnt="4" custScaleX="119087" custScaleY="964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30E691-3043-41AE-BBAF-6ECC17E10704}" type="pres">
      <dgm:prSet presAssocID="{EB447192-8A10-44C9-A64F-6034C6AB663A}" presName="dummy" presStyleCnt="0"/>
      <dgm:spPr/>
      <dgm:t>
        <a:bodyPr/>
        <a:lstStyle/>
        <a:p>
          <a:endParaRPr lang="es-ES"/>
        </a:p>
      </dgm:t>
    </dgm:pt>
    <dgm:pt modelId="{7D0E9DA0-9313-4608-B0D0-4CFB3A35365C}" type="pres">
      <dgm:prSet presAssocID="{1857E859-BB03-4AB4-97A4-7206DBFD64BD}" presName="sibTrans" presStyleLbl="sibTrans2D1" presStyleIdx="1" presStyleCnt="4"/>
      <dgm:spPr/>
      <dgm:t>
        <a:bodyPr/>
        <a:lstStyle/>
        <a:p>
          <a:endParaRPr lang="es-ES"/>
        </a:p>
      </dgm:t>
    </dgm:pt>
    <dgm:pt modelId="{5B395C66-0E44-4D83-B7CA-E73A85C2E47F}" type="pres">
      <dgm:prSet presAssocID="{68727B80-FD17-4509-88A8-F482B45BF859}" presName="node" presStyleLbl="node1" presStyleIdx="2" presStyleCnt="4" custScaleX="128287" custScaleY="11516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07BA5D-B404-4D60-84F0-D910298DD927}" type="pres">
      <dgm:prSet presAssocID="{68727B80-FD17-4509-88A8-F482B45BF859}" presName="dummy" presStyleCnt="0"/>
      <dgm:spPr/>
      <dgm:t>
        <a:bodyPr/>
        <a:lstStyle/>
        <a:p>
          <a:endParaRPr lang="es-ES"/>
        </a:p>
      </dgm:t>
    </dgm:pt>
    <dgm:pt modelId="{2384C3F2-B506-451F-BFC4-6134C453BD02}" type="pres">
      <dgm:prSet presAssocID="{D389289D-24ED-4D91-BE0D-27DEC618C5AA}" presName="sibTrans" presStyleLbl="sibTrans2D1" presStyleIdx="2" presStyleCnt="4" custLinFactNeighborY="0"/>
      <dgm:spPr/>
      <dgm:t>
        <a:bodyPr/>
        <a:lstStyle/>
        <a:p>
          <a:endParaRPr lang="es-ES"/>
        </a:p>
      </dgm:t>
    </dgm:pt>
    <dgm:pt modelId="{6CA5D5D5-E5DF-47BE-9743-6F8A596778AF}" type="pres">
      <dgm:prSet presAssocID="{52042BCF-6CBE-407D-84C4-7C19B7B6F89D}" presName="node" presStyleLbl="node1" presStyleIdx="3" presStyleCnt="4" custScaleX="123780" custScaleY="1141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487912-33EB-44CE-9578-FBE9414740C4}" type="pres">
      <dgm:prSet presAssocID="{52042BCF-6CBE-407D-84C4-7C19B7B6F89D}" presName="dummy" presStyleCnt="0"/>
      <dgm:spPr/>
      <dgm:t>
        <a:bodyPr/>
        <a:lstStyle/>
        <a:p>
          <a:endParaRPr lang="es-ES"/>
        </a:p>
      </dgm:t>
    </dgm:pt>
    <dgm:pt modelId="{510E6238-7008-4092-874E-8CC6AEF6FCE9}" type="pres">
      <dgm:prSet presAssocID="{0F214A92-D23C-43B6-8F8E-FC8FDDB7B36A}" presName="sibTrans" presStyleLbl="sibTrans2D1" presStyleIdx="3" presStyleCnt="4" custScaleX="103016" custScaleY="99320"/>
      <dgm:spPr/>
      <dgm:t>
        <a:bodyPr/>
        <a:lstStyle/>
        <a:p>
          <a:endParaRPr lang="es-ES"/>
        </a:p>
      </dgm:t>
    </dgm:pt>
  </dgm:ptLst>
  <dgm:cxnLst>
    <dgm:cxn modelId="{4E9A59BD-A073-4025-8EB8-3686B7458A72}" type="presOf" srcId="{BEF7D1E6-1E5C-4945-A5A4-1FC8580EA1BD}" destId="{E8BFDE1D-7144-4C34-AAF9-022BA6E1BF51}" srcOrd="0" destOrd="0" presId="urn:microsoft.com/office/officeart/2005/8/layout/radial6"/>
    <dgm:cxn modelId="{F58CCA03-D115-4069-AB8C-AB859640C8FA}" type="presOf" srcId="{EB447192-8A10-44C9-A64F-6034C6AB663A}" destId="{6EF33623-623F-4427-97FC-DAC3A93A30FB}" srcOrd="0" destOrd="0" presId="urn:microsoft.com/office/officeart/2005/8/layout/radial6"/>
    <dgm:cxn modelId="{2F321DF2-B1EB-4F44-BEC4-DA8BC03AA3F4}" srcId="{6B7D5C67-2829-41DB-B69C-6BE71170E686}" destId="{1BF1DE63-709E-4178-88B2-14435F5D1513}" srcOrd="0" destOrd="0" parTransId="{DBB02631-219F-4CA6-A2FF-1A28D0F5028F}" sibTransId="{D8FBC0D7-EB3F-4893-9B59-09D02D414FC0}"/>
    <dgm:cxn modelId="{DC902CB0-FAF9-4733-B42E-2B7365DC799A}" type="presOf" srcId="{1BF1DE63-709E-4178-88B2-14435F5D1513}" destId="{06D04F48-F6D4-43E9-94D9-635DF9FF9497}" srcOrd="0" destOrd="0" presId="urn:microsoft.com/office/officeart/2005/8/layout/radial6"/>
    <dgm:cxn modelId="{867999BC-B3EA-4F8C-9C93-A1D62A977069}" type="presOf" srcId="{6B7D5C67-2829-41DB-B69C-6BE71170E686}" destId="{BCDA547F-8E2F-463C-AC0C-B6584A702A4F}" srcOrd="0" destOrd="0" presId="urn:microsoft.com/office/officeart/2005/8/layout/radial6"/>
    <dgm:cxn modelId="{5E7894A4-F5E4-4AA6-BFA3-717993FE64A7}" type="presOf" srcId="{52042BCF-6CBE-407D-84C4-7C19B7B6F89D}" destId="{6CA5D5D5-E5DF-47BE-9743-6F8A596778AF}" srcOrd="0" destOrd="0" presId="urn:microsoft.com/office/officeart/2005/8/layout/radial6"/>
    <dgm:cxn modelId="{D2CAE921-8664-4EF0-8B90-9B1D36AC09A5}" type="presOf" srcId="{D389289D-24ED-4D91-BE0D-27DEC618C5AA}" destId="{2384C3F2-B506-451F-BFC4-6134C453BD02}" srcOrd="0" destOrd="0" presId="urn:microsoft.com/office/officeart/2005/8/layout/radial6"/>
    <dgm:cxn modelId="{2529E411-3F9A-40C3-90C4-30282313C298}" type="presOf" srcId="{0F214A92-D23C-43B6-8F8E-FC8FDDB7B36A}" destId="{510E6238-7008-4092-874E-8CC6AEF6FCE9}" srcOrd="0" destOrd="0" presId="urn:microsoft.com/office/officeart/2005/8/layout/radial6"/>
    <dgm:cxn modelId="{28C5427D-4DE2-43CB-AEE3-48A6C3CB42D6}" type="presOf" srcId="{1857E859-BB03-4AB4-97A4-7206DBFD64BD}" destId="{7D0E9DA0-9313-4608-B0D0-4CFB3A35365C}" srcOrd="0" destOrd="0" presId="urn:microsoft.com/office/officeart/2005/8/layout/radial6"/>
    <dgm:cxn modelId="{7EB8A77B-CD71-4994-9CEC-F3A506D8798B}" type="presOf" srcId="{68727B80-FD17-4509-88A8-F482B45BF859}" destId="{5B395C66-0E44-4D83-B7CA-E73A85C2E47F}" srcOrd="0" destOrd="0" presId="urn:microsoft.com/office/officeart/2005/8/layout/radial6"/>
    <dgm:cxn modelId="{E021CBFF-3059-4AF8-8EF4-AC2993CAFC31}" srcId="{6B7D5C67-2829-41DB-B69C-6BE71170E686}" destId="{EB447192-8A10-44C9-A64F-6034C6AB663A}" srcOrd="1" destOrd="0" parTransId="{8BD8109C-E785-4521-913F-35AA3A50FCE9}" sibTransId="{1857E859-BB03-4AB4-97A4-7206DBFD64BD}"/>
    <dgm:cxn modelId="{9A71E472-E8C6-4EA0-A46B-45BB45454A4E}" srcId="{BEF7D1E6-1E5C-4945-A5A4-1FC8580EA1BD}" destId="{6B7D5C67-2829-41DB-B69C-6BE71170E686}" srcOrd="0" destOrd="0" parTransId="{28A9ACB3-CBC9-4CFD-B2D6-1FD2F4C34B85}" sibTransId="{9560E8AD-F18D-4174-87D6-2954BFFAF1B2}"/>
    <dgm:cxn modelId="{6B8C5DDE-76B5-4B97-B911-7F3EAC43E1C6}" type="presOf" srcId="{D8FBC0D7-EB3F-4893-9B59-09D02D414FC0}" destId="{4B25F08B-ABC4-4EAE-BAFA-EBCB2ADF40F2}" srcOrd="0" destOrd="0" presId="urn:microsoft.com/office/officeart/2005/8/layout/radial6"/>
    <dgm:cxn modelId="{EEFFAD18-327C-452C-9A7E-ED56245F675F}" srcId="{6B7D5C67-2829-41DB-B69C-6BE71170E686}" destId="{68727B80-FD17-4509-88A8-F482B45BF859}" srcOrd="2" destOrd="0" parTransId="{9C06EFA0-C091-4C01-8C50-B9D92525B7BA}" sibTransId="{D389289D-24ED-4D91-BE0D-27DEC618C5AA}"/>
    <dgm:cxn modelId="{93E6890C-D15A-4AEB-8115-141A55396F8D}" srcId="{6B7D5C67-2829-41DB-B69C-6BE71170E686}" destId="{52042BCF-6CBE-407D-84C4-7C19B7B6F89D}" srcOrd="3" destOrd="0" parTransId="{BBE6C59D-7FB9-4F18-87A5-88E5AC09F443}" sibTransId="{0F214A92-D23C-43B6-8F8E-FC8FDDB7B36A}"/>
    <dgm:cxn modelId="{2CE343CD-468F-42BB-A12F-0DD7A9124841}" type="presParOf" srcId="{E8BFDE1D-7144-4C34-AAF9-022BA6E1BF51}" destId="{BCDA547F-8E2F-463C-AC0C-B6584A702A4F}" srcOrd="0" destOrd="0" presId="urn:microsoft.com/office/officeart/2005/8/layout/radial6"/>
    <dgm:cxn modelId="{8414B893-5B60-49D6-B3E4-9196B8DD4C69}" type="presParOf" srcId="{E8BFDE1D-7144-4C34-AAF9-022BA6E1BF51}" destId="{06D04F48-F6D4-43E9-94D9-635DF9FF9497}" srcOrd="1" destOrd="0" presId="urn:microsoft.com/office/officeart/2005/8/layout/radial6"/>
    <dgm:cxn modelId="{4B5E6355-9C02-4F4B-9BC7-5BCAC6A69A8F}" type="presParOf" srcId="{E8BFDE1D-7144-4C34-AAF9-022BA6E1BF51}" destId="{64C69037-A764-484F-822A-CC15231455B6}" srcOrd="2" destOrd="0" presId="urn:microsoft.com/office/officeart/2005/8/layout/radial6"/>
    <dgm:cxn modelId="{2DCA5AFE-65CF-48BA-B599-15DDB6B6CC14}" type="presParOf" srcId="{E8BFDE1D-7144-4C34-AAF9-022BA6E1BF51}" destId="{4B25F08B-ABC4-4EAE-BAFA-EBCB2ADF40F2}" srcOrd="3" destOrd="0" presId="urn:microsoft.com/office/officeart/2005/8/layout/radial6"/>
    <dgm:cxn modelId="{CBC8D1C6-5052-4B10-B3C7-A673355E6E94}" type="presParOf" srcId="{E8BFDE1D-7144-4C34-AAF9-022BA6E1BF51}" destId="{6EF33623-623F-4427-97FC-DAC3A93A30FB}" srcOrd="4" destOrd="0" presId="urn:microsoft.com/office/officeart/2005/8/layout/radial6"/>
    <dgm:cxn modelId="{E4164B57-A715-44F7-AC69-F397DD140F55}" type="presParOf" srcId="{E8BFDE1D-7144-4C34-AAF9-022BA6E1BF51}" destId="{CF30E691-3043-41AE-BBAF-6ECC17E10704}" srcOrd="5" destOrd="0" presId="urn:microsoft.com/office/officeart/2005/8/layout/radial6"/>
    <dgm:cxn modelId="{C4CD6894-B209-4D16-970D-9036399BBFC1}" type="presParOf" srcId="{E8BFDE1D-7144-4C34-AAF9-022BA6E1BF51}" destId="{7D0E9DA0-9313-4608-B0D0-4CFB3A35365C}" srcOrd="6" destOrd="0" presId="urn:microsoft.com/office/officeart/2005/8/layout/radial6"/>
    <dgm:cxn modelId="{CE3F4EC5-DD14-4E8E-9C1B-038BE929A89D}" type="presParOf" srcId="{E8BFDE1D-7144-4C34-AAF9-022BA6E1BF51}" destId="{5B395C66-0E44-4D83-B7CA-E73A85C2E47F}" srcOrd="7" destOrd="0" presId="urn:microsoft.com/office/officeart/2005/8/layout/radial6"/>
    <dgm:cxn modelId="{195F5971-D533-448F-8D3C-3495864EF1AA}" type="presParOf" srcId="{E8BFDE1D-7144-4C34-AAF9-022BA6E1BF51}" destId="{0107BA5D-B404-4D60-84F0-D910298DD927}" srcOrd="8" destOrd="0" presId="urn:microsoft.com/office/officeart/2005/8/layout/radial6"/>
    <dgm:cxn modelId="{A400E2B0-504C-4F11-8076-45B9B82AACDA}" type="presParOf" srcId="{E8BFDE1D-7144-4C34-AAF9-022BA6E1BF51}" destId="{2384C3F2-B506-451F-BFC4-6134C453BD02}" srcOrd="9" destOrd="0" presId="urn:microsoft.com/office/officeart/2005/8/layout/radial6"/>
    <dgm:cxn modelId="{111C4254-EEA5-425A-8B80-ABF1FE8EFC01}" type="presParOf" srcId="{E8BFDE1D-7144-4C34-AAF9-022BA6E1BF51}" destId="{6CA5D5D5-E5DF-47BE-9743-6F8A596778AF}" srcOrd="10" destOrd="0" presId="urn:microsoft.com/office/officeart/2005/8/layout/radial6"/>
    <dgm:cxn modelId="{0C502C5D-4BC4-4707-8362-5B7388C8C295}" type="presParOf" srcId="{E8BFDE1D-7144-4C34-AAF9-022BA6E1BF51}" destId="{3D487912-33EB-44CE-9578-FBE9414740C4}" srcOrd="11" destOrd="0" presId="urn:microsoft.com/office/officeart/2005/8/layout/radial6"/>
    <dgm:cxn modelId="{F03700E7-931A-47FB-9BA5-7C3E41668542}" type="presParOf" srcId="{E8BFDE1D-7144-4C34-AAF9-022BA6E1BF51}" destId="{510E6238-7008-4092-874E-8CC6AEF6FCE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867661-F5D3-4810-8CA1-E704510ADB07}" type="doc">
      <dgm:prSet loTypeId="urn:microsoft.com/office/officeart/2005/8/layout/hierarchy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692D632E-7D55-4C24-896D-2296D0AB6479}">
      <dgm:prSet phldrT="[Texto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altLang="es-ES" sz="1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Creación y funcionamiento la Red de Estudios de Población del país, con participación de provincias, municipios y  de las universidades </a:t>
          </a:r>
          <a:endParaRPr lang="es-ES" sz="1900" dirty="0"/>
        </a:p>
      </dgm:t>
    </dgm:pt>
    <dgm:pt modelId="{1373DE65-C450-4882-B5E5-CB006AC496DD}" type="parTrans" cxnId="{5F1FFC66-FBDF-42E2-B00C-7E1E397BEE01}">
      <dgm:prSet/>
      <dgm:spPr/>
      <dgm:t>
        <a:bodyPr/>
        <a:lstStyle/>
        <a:p>
          <a:endParaRPr lang="es-ES" sz="1900"/>
        </a:p>
      </dgm:t>
    </dgm:pt>
    <dgm:pt modelId="{852F2C66-FF6D-491A-BF8E-FC56270A115C}" type="sibTrans" cxnId="{5F1FFC66-FBDF-42E2-B00C-7E1E397BEE01}">
      <dgm:prSet/>
      <dgm:spPr/>
      <dgm:t>
        <a:bodyPr/>
        <a:lstStyle/>
        <a:p>
          <a:endParaRPr lang="es-ES" sz="1900"/>
        </a:p>
      </dgm:t>
    </dgm:pt>
    <dgm:pt modelId="{6F567211-6CCF-41C5-A49E-B32BE5F0B273}">
      <dgm:prSet phldrT="[Texto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altLang="es-ES" sz="1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Revisión de estrategias de desarrollo municipales en función de la relación población  -  desarrollo</a:t>
          </a:r>
          <a:endParaRPr lang="es-ES" sz="1900" dirty="0"/>
        </a:p>
      </dgm:t>
    </dgm:pt>
    <dgm:pt modelId="{D810A6F2-E382-407E-9AE6-80CC31ED8421}" type="parTrans" cxnId="{14676696-24DD-4C28-A4EE-5C597AFB0B81}">
      <dgm:prSet/>
      <dgm:spPr/>
      <dgm:t>
        <a:bodyPr/>
        <a:lstStyle/>
        <a:p>
          <a:endParaRPr lang="es-ES" sz="1900"/>
        </a:p>
      </dgm:t>
    </dgm:pt>
    <dgm:pt modelId="{49342484-1DCB-4E8F-8949-018FE45C28EA}" type="sibTrans" cxnId="{14676696-24DD-4C28-A4EE-5C597AFB0B81}">
      <dgm:prSet/>
      <dgm:spPr/>
      <dgm:t>
        <a:bodyPr/>
        <a:lstStyle/>
        <a:p>
          <a:endParaRPr lang="es-ES" sz="1900"/>
        </a:p>
      </dgm:t>
    </dgm:pt>
    <dgm:pt modelId="{7F6A18C3-A4C9-4E90-9417-E8DDBC334D87}">
      <dgm:prSet phldrT="[Texto]" custT="1"/>
      <dgm:spPr/>
      <dgm:t>
        <a:bodyPr/>
        <a:lstStyle/>
        <a:p>
          <a:r>
            <a:rPr lang="es-ES" altLang="es-ES" sz="19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Vínculos, alianzas con contrapartes- </a:t>
          </a:r>
          <a:r>
            <a:rPr lang="es-ES" sz="1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PADIT-PNUD, Ministerio de Economía, INIE, órganos provinciales y municipales de la administración,  similares instancias de los organismos centrales</a:t>
          </a:r>
          <a:endParaRPr lang="es-ES" sz="1900" dirty="0"/>
        </a:p>
      </dgm:t>
    </dgm:pt>
    <dgm:pt modelId="{1EACB5E0-D6DA-43A2-B496-2FF00F3C7D6B}" type="parTrans" cxnId="{4E5549AD-03F0-43BA-891B-12D1C0EFDAFF}">
      <dgm:prSet/>
      <dgm:spPr/>
      <dgm:t>
        <a:bodyPr/>
        <a:lstStyle/>
        <a:p>
          <a:endParaRPr lang="es-ES" sz="1900"/>
        </a:p>
      </dgm:t>
    </dgm:pt>
    <dgm:pt modelId="{1DEB9F26-2413-4822-9893-7EA6F01FD672}" type="sibTrans" cxnId="{4E5549AD-03F0-43BA-891B-12D1C0EFDAFF}">
      <dgm:prSet/>
      <dgm:spPr/>
      <dgm:t>
        <a:bodyPr/>
        <a:lstStyle/>
        <a:p>
          <a:endParaRPr lang="es-ES" sz="1900"/>
        </a:p>
      </dgm:t>
    </dgm:pt>
    <dgm:pt modelId="{7F3271A8-FD7E-4105-892F-C8C831B48407}" type="pres">
      <dgm:prSet presAssocID="{0A867661-F5D3-4810-8CA1-E704510ADB0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DCA0F1A-8321-49C3-B47A-1E08C8024FFF}" type="pres">
      <dgm:prSet presAssocID="{692D632E-7D55-4C24-896D-2296D0AB6479}" presName="root" presStyleCnt="0"/>
      <dgm:spPr/>
    </dgm:pt>
    <dgm:pt modelId="{00D87E41-DC7B-4709-BFBF-C5B4A1644A8D}" type="pres">
      <dgm:prSet presAssocID="{692D632E-7D55-4C24-896D-2296D0AB6479}" presName="rootComposite" presStyleCnt="0"/>
      <dgm:spPr/>
    </dgm:pt>
    <dgm:pt modelId="{D90EFF4B-3381-4637-915B-1FE82A886A45}" type="pres">
      <dgm:prSet presAssocID="{692D632E-7D55-4C24-896D-2296D0AB6479}" presName="rootText" presStyleLbl="node1" presStyleIdx="0" presStyleCnt="3" custScaleX="201532" custScaleY="165120"/>
      <dgm:spPr/>
      <dgm:t>
        <a:bodyPr/>
        <a:lstStyle/>
        <a:p>
          <a:endParaRPr lang="es-ES"/>
        </a:p>
      </dgm:t>
    </dgm:pt>
    <dgm:pt modelId="{A37BCB30-3636-471F-A1E6-970C415AAFC0}" type="pres">
      <dgm:prSet presAssocID="{692D632E-7D55-4C24-896D-2296D0AB6479}" presName="rootConnector" presStyleLbl="node1" presStyleIdx="0" presStyleCnt="3"/>
      <dgm:spPr/>
      <dgm:t>
        <a:bodyPr/>
        <a:lstStyle/>
        <a:p>
          <a:endParaRPr lang="es-ES"/>
        </a:p>
      </dgm:t>
    </dgm:pt>
    <dgm:pt modelId="{8F9577B8-39E7-482D-AB5E-0833922885C4}" type="pres">
      <dgm:prSet presAssocID="{692D632E-7D55-4C24-896D-2296D0AB6479}" presName="childShape" presStyleCnt="0"/>
      <dgm:spPr/>
    </dgm:pt>
    <dgm:pt modelId="{E321CC40-B35B-4C95-A286-D4D54792AE68}" type="pres">
      <dgm:prSet presAssocID="{6F567211-6CCF-41C5-A49E-B32BE5F0B273}" presName="root" presStyleCnt="0"/>
      <dgm:spPr/>
    </dgm:pt>
    <dgm:pt modelId="{E5E6E468-E4C9-4AF4-BF71-8A91CC74F0B6}" type="pres">
      <dgm:prSet presAssocID="{6F567211-6CCF-41C5-A49E-B32BE5F0B273}" presName="rootComposite" presStyleCnt="0"/>
      <dgm:spPr/>
    </dgm:pt>
    <dgm:pt modelId="{77461893-FE6E-4E93-BE7E-8348746A3C78}" type="pres">
      <dgm:prSet presAssocID="{6F567211-6CCF-41C5-A49E-B32BE5F0B273}" presName="rootText" presStyleLbl="node1" presStyleIdx="1" presStyleCnt="3" custScaleX="169321" custScaleY="165120" custLinFactNeighborX="-7518" custLinFactNeighborY="-2416"/>
      <dgm:spPr/>
      <dgm:t>
        <a:bodyPr/>
        <a:lstStyle/>
        <a:p>
          <a:endParaRPr lang="es-ES"/>
        </a:p>
      </dgm:t>
    </dgm:pt>
    <dgm:pt modelId="{52EBFBB7-DBD6-402D-B332-4BD838EB77DE}" type="pres">
      <dgm:prSet presAssocID="{6F567211-6CCF-41C5-A49E-B32BE5F0B273}" presName="rootConnector" presStyleLbl="node1" presStyleIdx="1" presStyleCnt="3"/>
      <dgm:spPr/>
      <dgm:t>
        <a:bodyPr/>
        <a:lstStyle/>
        <a:p>
          <a:endParaRPr lang="es-ES"/>
        </a:p>
      </dgm:t>
    </dgm:pt>
    <dgm:pt modelId="{E9C54CDE-B50B-483D-8C46-0115ABE4E71C}" type="pres">
      <dgm:prSet presAssocID="{6F567211-6CCF-41C5-A49E-B32BE5F0B273}" presName="childShape" presStyleCnt="0"/>
      <dgm:spPr/>
    </dgm:pt>
    <dgm:pt modelId="{35146449-E881-46B9-B2CF-49BAD0C8B3D0}" type="pres">
      <dgm:prSet presAssocID="{7F6A18C3-A4C9-4E90-9417-E8DDBC334D87}" presName="root" presStyleCnt="0"/>
      <dgm:spPr/>
    </dgm:pt>
    <dgm:pt modelId="{218DB823-B2EC-4B6D-844F-B4401796273F}" type="pres">
      <dgm:prSet presAssocID="{7F6A18C3-A4C9-4E90-9417-E8DDBC334D87}" presName="rootComposite" presStyleCnt="0"/>
      <dgm:spPr/>
    </dgm:pt>
    <dgm:pt modelId="{9F80432E-70D2-42B5-91AB-F0A3CB24649E}" type="pres">
      <dgm:prSet presAssocID="{7F6A18C3-A4C9-4E90-9417-E8DDBC334D87}" presName="rootText" presStyleLbl="node1" presStyleIdx="2" presStyleCnt="3" custScaleX="279947" custScaleY="165120" custLinFactNeighborX="-8940"/>
      <dgm:spPr/>
      <dgm:t>
        <a:bodyPr/>
        <a:lstStyle/>
        <a:p>
          <a:endParaRPr lang="es-ES"/>
        </a:p>
      </dgm:t>
    </dgm:pt>
    <dgm:pt modelId="{9983BA16-CFD7-412F-9301-D107E35511EA}" type="pres">
      <dgm:prSet presAssocID="{7F6A18C3-A4C9-4E90-9417-E8DDBC334D87}" presName="rootConnector" presStyleLbl="node1" presStyleIdx="2" presStyleCnt="3"/>
      <dgm:spPr/>
      <dgm:t>
        <a:bodyPr/>
        <a:lstStyle/>
        <a:p>
          <a:endParaRPr lang="es-ES"/>
        </a:p>
      </dgm:t>
    </dgm:pt>
    <dgm:pt modelId="{26115693-2B8E-4D6B-9437-97A4B8E12A4C}" type="pres">
      <dgm:prSet presAssocID="{7F6A18C3-A4C9-4E90-9417-E8DDBC334D87}" presName="childShape" presStyleCnt="0"/>
      <dgm:spPr/>
    </dgm:pt>
  </dgm:ptLst>
  <dgm:cxnLst>
    <dgm:cxn modelId="{3BDDCA4F-BA61-4219-983D-660DB8BF620C}" type="presOf" srcId="{0A867661-F5D3-4810-8CA1-E704510ADB07}" destId="{7F3271A8-FD7E-4105-892F-C8C831B48407}" srcOrd="0" destOrd="0" presId="urn:microsoft.com/office/officeart/2005/8/layout/hierarchy3"/>
    <dgm:cxn modelId="{80A6036D-4A08-41B5-A3EE-23EDBCF9778C}" type="presOf" srcId="{6F567211-6CCF-41C5-A49E-B32BE5F0B273}" destId="{52EBFBB7-DBD6-402D-B332-4BD838EB77DE}" srcOrd="1" destOrd="0" presId="urn:microsoft.com/office/officeart/2005/8/layout/hierarchy3"/>
    <dgm:cxn modelId="{4E5549AD-03F0-43BA-891B-12D1C0EFDAFF}" srcId="{0A867661-F5D3-4810-8CA1-E704510ADB07}" destId="{7F6A18C3-A4C9-4E90-9417-E8DDBC334D87}" srcOrd="2" destOrd="0" parTransId="{1EACB5E0-D6DA-43A2-B496-2FF00F3C7D6B}" sibTransId="{1DEB9F26-2413-4822-9893-7EA6F01FD672}"/>
    <dgm:cxn modelId="{18B29D48-59B8-44D0-9CC8-599437CDD8CA}" type="presOf" srcId="{692D632E-7D55-4C24-896D-2296D0AB6479}" destId="{D90EFF4B-3381-4637-915B-1FE82A886A45}" srcOrd="0" destOrd="0" presId="urn:microsoft.com/office/officeart/2005/8/layout/hierarchy3"/>
    <dgm:cxn modelId="{742968DB-1E3A-471F-B176-1F7A887717E8}" type="presOf" srcId="{692D632E-7D55-4C24-896D-2296D0AB6479}" destId="{A37BCB30-3636-471F-A1E6-970C415AAFC0}" srcOrd="1" destOrd="0" presId="urn:microsoft.com/office/officeart/2005/8/layout/hierarchy3"/>
    <dgm:cxn modelId="{14676696-24DD-4C28-A4EE-5C597AFB0B81}" srcId="{0A867661-F5D3-4810-8CA1-E704510ADB07}" destId="{6F567211-6CCF-41C5-A49E-B32BE5F0B273}" srcOrd="1" destOrd="0" parTransId="{D810A6F2-E382-407E-9AE6-80CC31ED8421}" sibTransId="{49342484-1DCB-4E8F-8949-018FE45C28EA}"/>
    <dgm:cxn modelId="{F5CF6648-972A-48E1-B237-A01430ABE0A8}" type="presOf" srcId="{7F6A18C3-A4C9-4E90-9417-E8DDBC334D87}" destId="{9F80432E-70D2-42B5-91AB-F0A3CB24649E}" srcOrd="0" destOrd="0" presId="urn:microsoft.com/office/officeart/2005/8/layout/hierarchy3"/>
    <dgm:cxn modelId="{8F531442-23C8-480D-BAE0-9F1ED20B3BDD}" type="presOf" srcId="{7F6A18C3-A4C9-4E90-9417-E8DDBC334D87}" destId="{9983BA16-CFD7-412F-9301-D107E35511EA}" srcOrd="1" destOrd="0" presId="urn:microsoft.com/office/officeart/2005/8/layout/hierarchy3"/>
    <dgm:cxn modelId="{5F1FFC66-FBDF-42E2-B00C-7E1E397BEE01}" srcId="{0A867661-F5D3-4810-8CA1-E704510ADB07}" destId="{692D632E-7D55-4C24-896D-2296D0AB6479}" srcOrd="0" destOrd="0" parTransId="{1373DE65-C450-4882-B5E5-CB006AC496DD}" sibTransId="{852F2C66-FF6D-491A-BF8E-FC56270A115C}"/>
    <dgm:cxn modelId="{47E8897F-174A-4202-AF42-B6DBAC600DC0}" type="presOf" srcId="{6F567211-6CCF-41C5-A49E-B32BE5F0B273}" destId="{77461893-FE6E-4E93-BE7E-8348746A3C78}" srcOrd="0" destOrd="0" presId="urn:microsoft.com/office/officeart/2005/8/layout/hierarchy3"/>
    <dgm:cxn modelId="{53920E25-2BED-4F3B-AE5C-EA9BEDECBD70}" type="presParOf" srcId="{7F3271A8-FD7E-4105-892F-C8C831B48407}" destId="{CDCA0F1A-8321-49C3-B47A-1E08C8024FFF}" srcOrd="0" destOrd="0" presId="urn:microsoft.com/office/officeart/2005/8/layout/hierarchy3"/>
    <dgm:cxn modelId="{E69A7B55-9A25-4035-BD29-384D454D1A4C}" type="presParOf" srcId="{CDCA0F1A-8321-49C3-B47A-1E08C8024FFF}" destId="{00D87E41-DC7B-4709-BFBF-C5B4A1644A8D}" srcOrd="0" destOrd="0" presId="urn:microsoft.com/office/officeart/2005/8/layout/hierarchy3"/>
    <dgm:cxn modelId="{AD9DF4A9-F825-4C6A-9F87-EAB44A453924}" type="presParOf" srcId="{00D87E41-DC7B-4709-BFBF-C5B4A1644A8D}" destId="{D90EFF4B-3381-4637-915B-1FE82A886A45}" srcOrd="0" destOrd="0" presId="urn:microsoft.com/office/officeart/2005/8/layout/hierarchy3"/>
    <dgm:cxn modelId="{0AFBA72A-7F26-4CED-8EDA-8C30A3B6C6B6}" type="presParOf" srcId="{00D87E41-DC7B-4709-BFBF-C5B4A1644A8D}" destId="{A37BCB30-3636-471F-A1E6-970C415AAFC0}" srcOrd="1" destOrd="0" presId="urn:microsoft.com/office/officeart/2005/8/layout/hierarchy3"/>
    <dgm:cxn modelId="{84BCC9F2-73B2-4C16-A6F2-76CA1EFD65E1}" type="presParOf" srcId="{CDCA0F1A-8321-49C3-B47A-1E08C8024FFF}" destId="{8F9577B8-39E7-482D-AB5E-0833922885C4}" srcOrd="1" destOrd="0" presId="urn:microsoft.com/office/officeart/2005/8/layout/hierarchy3"/>
    <dgm:cxn modelId="{3DF852AB-8B97-4C76-B7C9-16B4A0C96322}" type="presParOf" srcId="{7F3271A8-FD7E-4105-892F-C8C831B48407}" destId="{E321CC40-B35B-4C95-A286-D4D54792AE68}" srcOrd="1" destOrd="0" presId="urn:microsoft.com/office/officeart/2005/8/layout/hierarchy3"/>
    <dgm:cxn modelId="{E036259D-6BB4-49F8-8766-A627BA7CE033}" type="presParOf" srcId="{E321CC40-B35B-4C95-A286-D4D54792AE68}" destId="{E5E6E468-E4C9-4AF4-BF71-8A91CC74F0B6}" srcOrd="0" destOrd="0" presId="urn:microsoft.com/office/officeart/2005/8/layout/hierarchy3"/>
    <dgm:cxn modelId="{03202BD2-8D7C-4421-8B7F-FED8D1A9BBA6}" type="presParOf" srcId="{E5E6E468-E4C9-4AF4-BF71-8A91CC74F0B6}" destId="{77461893-FE6E-4E93-BE7E-8348746A3C78}" srcOrd="0" destOrd="0" presId="urn:microsoft.com/office/officeart/2005/8/layout/hierarchy3"/>
    <dgm:cxn modelId="{69CFC735-C51A-49ED-9EC6-7AF51263A00D}" type="presParOf" srcId="{E5E6E468-E4C9-4AF4-BF71-8A91CC74F0B6}" destId="{52EBFBB7-DBD6-402D-B332-4BD838EB77DE}" srcOrd="1" destOrd="0" presId="urn:microsoft.com/office/officeart/2005/8/layout/hierarchy3"/>
    <dgm:cxn modelId="{6777E619-9031-4B63-86FF-26F6F0E90F5A}" type="presParOf" srcId="{E321CC40-B35B-4C95-A286-D4D54792AE68}" destId="{E9C54CDE-B50B-483D-8C46-0115ABE4E71C}" srcOrd="1" destOrd="0" presId="urn:microsoft.com/office/officeart/2005/8/layout/hierarchy3"/>
    <dgm:cxn modelId="{9E9EA010-0D35-40DB-B76B-861F93C07A42}" type="presParOf" srcId="{7F3271A8-FD7E-4105-892F-C8C831B48407}" destId="{35146449-E881-46B9-B2CF-49BAD0C8B3D0}" srcOrd="2" destOrd="0" presId="urn:microsoft.com/office/officeart/2005/8/layout/hierarchy3"/>
    <dgm:cxn modelId="{237EB8E4-4E97-4C7A-AB0D-54603FFD4CA7}" type="presParOf" srcId="{35146449-E881-46B9-B2CF-49BAD0C8B3D0}" destId="{218DB823-B2EC-4B6D-844F-B4401796273F}" srcOrd="0" destOrd="0" presId="urn:microsoft.com/office/officeart/2005/8/layout/hierarchy3"/>
    <dgm:cxn modelId="{3980617B-6CFB-435C-9301-41FEA424F6A0}" type="presParOf" srcId="{218DB823-B2EC-4B6D-844F-B4401796273F}" destId="{9F80432E-70D2-42B5-91AB-F0A3CB24649E}" srcOrd="0" destOrd="0" presId="urn:microsoft.com/office/officeart/2005/8/layout/hierarchy3"/>
    <dgm:cxn modelId="{8EAD6977-3754-466A-B328-EBB9C3FEF09B}" type="presParOf" srcId="{218DB823-B2EC-4B6D-844F-B4401796273F}" destId="{9983BA16-CFD7-412F-9301-D107E35511EA}" srcOrd="1" destOrd="0" presId="urn:microsoft.com/office/officeart/2005/8/layout/hierarchy3"/>
    <dgm:cxn modelId="{7106DEA7-9575-4CDC-86AB-C6C6B1A92BE4}" type="presParOf" srcId="{35146449-E881-46B9-B2CF-49BAD0C8B3D0}" destId="{26115693-2B8E-4D6B-9437-97A4B8E12A4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E821312-68B3-44D9-85DB-05DA61ACF2B9}" type="doc">
      <dgm:prSet loTypeId="urn:microsoft.com/office/officeart/2009/3/layout/StepUpProcess" loCatId="process" qsTypeId="urn:microsoft.com/office/officeart/2005/8/quickstyle/3d2#2" qsCatId="3D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863B8B18-F80E-4F3B-839C-011962CCE3B3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endParaRPr lang="es-ES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</a:pPr>
          <a:r>
            <a:rPr lang="x-none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Programas de formación de ESCC 2 a 3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C25595-F73C-4ACA-8A03-AC2343E32E69}" type="parTrans" cxnId="{47F0392D-6FC8-41A7-8E46-7D39075A672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B48E89-0445-418C-9C70-31AE060B417F}" type="sibTrans" cxnId="{47F0392D-6FC8-41A7-8E46-7D39075A672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D2249-99E4-4D1F-8559-35DD7A03BAA1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para el empleo hasta 2 años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9016C-2D3D-4EAD-AB19-4C0CADFDA438}" type="parTrans" cxnId="{AC3B322A-3603-495C-AADE-167B9510BA8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62DC7-BF8D-4C84-8D74-5B619BAE1293}" type="sibTrans" cxnId="{AC3B322A-3603-495C-AADE-167B9510BA8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397CA4-EDFA-420E-8FEF-CBE8549BA3B3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r>
            <a:rPr lang="x-none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Formación doctoral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95A4F8-360B-48FD-9BCC-DDE2D3F0CDCE}" type="parTrans" cxnId="{E60FA9A1-FE4F-4587-ADA1-9656AC0A50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857F7E-E695-4D4B-8F2E-2C0DE05EED8D}" type="sibTrans" cxnId="{E60FA9A1-FE4F-4587-ADA1-9656AC0A50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4A9447-B9E8-4CE2-9658-AAEE5B76C556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r>
            <a:rPr lang="x-none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Formación postgraduada de maestría, especiali</a:t>
          </a:r>
          <a:r>
            <a:rPr lang="x-none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zación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78C47-5714-42F5-B3CE-7134ED75C3C3}" type="parTrans" cxnId="{D27EF436-881E-4F47-906C-789BB46B738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54561-DFEF-42AF-A4D3-2B9A80156314}" type="sibTrans" cxnId="{D27EF436-881E-4F47-906C-789BB46B738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CA793B-FAE8-4A71-88D4-7C7B36A02208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r>
            <a:rPr lang="x-none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Carrera universitaria de 4 a 6 años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0D9818-2983-4B21-8F4E-EE9FC314322B}" type="sibTrans" cxnId="{6255C5FC-2AC9-406C-9378-8823808A058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41A2DC-CD3E-4DD1-B795-8BA91FFDAA59}" type="parTrans" cxnId="{6255C5FC-2AC9-406C-9378-8823808A058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149B3-401E-493F-AEC7-6699F2494DA3}" type="pres">
      <dgm:prSet presAssocID="{FE821312-68B3-44D9-85DB-05DA61ACF2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5E1723E-E73A-4729-BCA4-A5A4EB9EB6C6}" type="pres">
      <dgm:prSet presAssocID="{863B8B18-F80E-4F3B-839C-011962CCE3B3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B3576D13-AE0B-4790-8F98-679A3F95891D}" type="pres">
      <dgm:prSet presAssocID="{863B8B18-F80E-4F3B-839C-011962CCE3B3}" presName="LShape" presStyleLbl="alignNode1" presStyleIdx="0" presStyleCnt="9" custScaleX="123338" custScaleY="157386" custLinFactY="52629" custLinFactNeighborX="-3804" custLinFactNeighborY="100000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C4DDC0BC-A2CC-4A97-B52B-DA51CC36370D}" type="pres">
      <dgm:prSet presAssocID="{863B8B18-F80E-4F3B-839C-011962CCE3B3}" presName="ParentText" presStyleLbl="revTx" presStyleIdx="0" presStyleCnt="5" custScaleX="155864" custScaleY="63248" custLinFactNeighborX="15880" custLinFactNeighborY="451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88F9C3-AE1C-4295-BB71-5B4809CB78CA}" type="pres">
      <dgm:prSet presAssocID="{863B8B18-F80E-4F3B-839C-011962CCE3B3}" presName="Triangle" presStyleLbl="alignNode1" presStyleIdx="1" presStyleCnt="9" custScaleX="123338" custScaleY="157386" custLinFactY="200000" custLinFactNeighborX="91564" custLinFactNeighborY="24172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EE5EBFC6-80A7-4E90-A3AC-425A2ACAB1E3}" type="pres">
      <dgm:prSet presAssocID="{3CB48E89-0445-418C-9C70-31AE060B417F}" presName="sibTrans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3EEC5B47-ACC5-49AD-8BF2-F1223FD6BBCC}" type="pres">
      <dgm:prSet presAssocID="{3CB48E89-0445-418C-9C70-31AE060B417F}" presName="spac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E3639AE5-D806-4198-B77F-DBE246B2E310}" type="pres">
      <dgm:prSet presAssocID="{8ACA793B-FAE8-4A71-88D4-7C7B36A02208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7273C28F-695A-4442-B927-F2BDB458427F}" type="pres">
      <dgm:prSet presAssocID="{8ACA793B-FAE8-4A71-88D4-7C7B36A02208}" presName="LShape" presStyleLbl="alignNode1" presStyleIdx="2" presStyleCnt="9" custScaleX="123338" custScaleY="157386" custLinFactNeighborX="-4664" custLinFactNeighborY="91768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72860FC5-E815-488D-BBDF-90472CEE2E2E}" type="pres">
      <dgm:prSet presAssocID="{8ACA793B-FAE8-4A71-88D4-7C7B36A02208}" presName="ParentText" presStyleLbl="revTx" presStyleIdx="1" presStyleCnt="5" custScaleX="142118" custLinFactNeighborX="11764" custLinFactNeighborY="566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3A183-7EBC-43A0-8174-2E32732C09D7}" type="pres">
      <dgm:prSet presAssocID="{8ACA793B-FAE8-4A71-88D4-7C7B36A02208}" presName="Triangle" presStyleLbl="alignNode1" presStyleIdx="3" presStyleCnt="9" custScaleX="123338" custScaleY="157386" custLinFactX="337" custLinFactY="100000" custLinFactNeighborX="100000" custLinFactNeighborY="123469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17C06E1D-A249-4F4E-A2B3-F4A4F6B31FAE}" type="pres">
      <dgm:prSet presAssocID="{E60D9818-2983-4B21-8F4E-EE9FC314322B}" presName="sibTrans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CCF25ECE-040C-421D-AF32-9A03E9C76ADE}" type="pres">
      <dgm:prSet presAssocID="{E60D9818-2983-4B21-8F4E-EE9FC314322B}" presName="spac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6BD74DED-1D64-443D-B3A1-AAC10CAB4DCC}" type="pres">
      <dgm:prSet presAssocID="{D96D2249-99E4-4D1F-8559-35DD7A03BAA1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757B80DB-D43F-4357-B108-88E0A5E66B8C}" type="pres">
      <dgm:prSet presAssocID="{D96D2249-99E4-4D1F-8559-35DD7A03BAA1}" presName="LShape" presStyleLbl="alignNode1" presStyleIdx="4" presStyleCnt="9" custScaleX="123338" custScaleY="157386" custLinFactNeighborX="-13098" custLinFactNeighborY="21613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E11BD57A-33A5-4DC5-9BF9-BAD911487E58}" type="pres">
      <dgm:prSet presAssocID="{D96D2249-99E4-4D1F-8559-35DD7A03BAA1}" presName="ParentText" presStyleLbl="revTx" presStyleIdx="2" presStyleCnt="5" custScaleX="157468" custLinFactNeighborX="13722" custLinFactNeighborY="54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7FF239-CBCC-4E4E-852E-B1CD87153B4F}" type="pres">
      <dgm:prSet presAssocID="{D96D2249-99E4-4D1F-8559-35DD7A03BAA1}" presName="Triangle" presStyleLbl="alignNode1" presStyleIdx="5" presStyleCnt="9" custScaleX="123338" custScaleY="157386" custLinFactX="9110" custLinFactNeighborX="100000" custLinFactNeighborY="-20509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2B4F68CD-D2A9-4252-9CC2-0A1B31CD7678}" type="pres">
      <dgm:prSet presAssocID="{EC362DC7-BF8D-4C84-8D74-5B619BAE1293}" presName="sibTrans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3EF799CD-5A1B-4349-8CC0-30D2608AFBD3}" type="pres">
      <dgm:prSet presAssocID="{EC362DC7-BF8D-4C84-8D74-5B619BAE1293}" presName="spac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9206A1BB-73E1-4166-9FA6-6E1348D84D02}" type="pres">
      <dgm:prSet presAssocID="{214A9447-B9E8-4CE2-9658-AAEE5B76C556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3C472A87-402D-4A75-B911-C5F3D0506185}" type="pres">
      <dgm:prSet presAssocID="{214A9447-B9E8-4CE2-9658-AAEE5B76C556}" presName="LShape" presStyleLbl="alignNode1" presStyleIdx="6" presStyleCnt="9" custScaleX="123338" custScaleY="157386" custLinFactNeighborX="-582" custLinFactNeighborY="-43785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0B84BC36-05CD-4C2A-94B6-9DCFAB2463A2}" type="pres">
      <dgm:prSet presAssocID="{214A9447-B9E8-4CE2-9658-AAEE5B76C556}" presName="ParentText" presStyleLbl="revTx" presStyleIdx="3" presStyleCnt="5" custScaleX="163110" custLinFactNeighborX="25626" custLinFactNeighborY="-444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E353C-FC77-4556-9231-2A4D82740BBB}" type="pres">
      <dgm:prSet presAssocID="{214A9447-B9E8-4CE2-9658-AAEE5B76C556}" presName="Triangle" presStyleLbl="alignNode1" presStyleIdx="7" presStyleCnt="9" custScaleX="123338" custScaleY="157386" custLinFactY="-100000" custLinFactNeighborX="91616" custLinFactNeighborY="-157680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DAD47CF5-911F-4D82-816C-79C95BE4373A}" type="pres">
      <dgm:prSet presAssocID="{7D354561-DFEF-42AF-A4D3-2B9A80156314}" presName="sibTrans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22E87D11-F4B1-4287-82C5-EBBF80C397D2}" type="pres">
      <dgm:prSet presAssocID="{7D354561-DFEF-42AF-A4D3-2B9A80156314}" presName="spac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2BC12293-C7F4-4427-A48A-E3CD534A5E5C}" type="pres">
      <dgm:prSet presAssocID="{ED397CA4-EDFA-420E-8FEF-CBE8549BA3B3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0083A905-76EF-4DBF-BE82-E614DF21710B}" type="pres">
      <dgm:prSet presAssocID="{ED397CA4-EDFA-420E-8FEF-CBE8549BA3B3}" presName="LShape" presStyleLbl="alignNode1" presStyleIdx="8" presStyleCnt="9" custScaleX="123338" custScaleY="157386" custLinFactY="-14059" custLinFactNeighborX="-10788" custLinFactNeighborY="-100000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570F0B31-D778-4BAE-A599-955FD0BE8D5C}" type="pres">
      <dgm:prSet presAssocID="{ED397CA4-EDFA-420E-8FEF-CBE8549BA3B3}" presName="ParentText" presStyleLbl="revTx" presStyleIdx="4" presStyleCnt="5" custScaleX="117592" custLinFactNeighborX="-3188" custLinFactNeighborY="-985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31E868-3F5D-467C-816A-A0E2EC2797DA}" type="presOf" srcId="{D96D2249-99E4-4D1F-8559-35DD7A03BAA1}" destId="{E11BD57A-33A5-4DC5-9BF9-BAD911487E58}" srcOrd="0" destOrd="0" presId="urn:microsoft.com/office/officeart/2009/3/layout/StepUpProcess"/>
    <dgm:cxn modelId="{693C0260-EE84-4429-AE2F-25DED5F9B7B5}" type="presOf" srcId="{ED397CA4-EDFA-420E-8FEF-CBE8549BA3B3}" destId="{570F0B31-D778-4BAE-A599-955FD0BE8D5C}" srcOrd="0" destOrd="0" presId="urn:microsoft.com/office/officeart/2009/3/layout/StepUpProcess"/>
    <dgm:cxn modelId="{47F0392D-6FC8-41A7-8E46-7D39075A6726}" srcId="{FE821312-68B3-44D9-85DB-05DA61ACF2B9}" destId="{863B8B18-F80E-4F3B-839C-011962CCE3B3}" srcOrd="0" destOrd="0" parTransId="{A0C25595-F73C-4ACA-8A03-AC2343E32E69}" sibTransId="{3CB48E89-0445-418C-9C70-31AE060B417F}"/>
    <dgm:cxn modelId="{E60FA9A1-FE4F-4587-ADA1-9656AC0A5040}" srcId="{FE821312-68B3-44D9-85DB-05DA61ACF2B9}" destId="{ED397CA4-EDFA-420E-8FEF-CBE8549BA3B3}" srcOrd="4" destOrd="0" parTransId="{8995A4F8-360B-48FD-9BCC-DDE2D3F0CDCE}" sibTransId="{E2857F7E-E695-4D4B-8F2E-2C0DE05EED8D}"/>
    <dgm:cxn modelId="{6255C5FC-2AC9-406C-9378-8823808A0587}" srcId="{FE821312-68B3-44D9-85DB-05DA61ACF2B9}" destId="{8ACA793B-FAE8-4A71-88D4-7C7B36A02208}" srcOrd="1" destOrd="0" parTransId="{B441A2DC-CD3E-4DD1-B795-8BA91FFDAA59}" sibTransId="{E60D9818-2983-4B21-8F4E-EE9FC314322B}"/>
    <dgm:cxn modelId="{387FF5B5-7AA7-4FC2-9939-C9D1A99C2C7E}" type="presOf" srcId="{214A9447-B9E8-4CE2-9658-AAEE5B76C556}" destId="{0B84BC36-05CD-4C2A-94B6-9DCFAB2463A2}" srcOrd="0" destOrd="0" presId="urn:microsoft.com/office/officeart/2009/3/layout/StepUpProcess"/>
    <dgm:cxn modelId="{82F5DA88-7B54-46AF-B89D-EE8007A490F5}" type="presOf" srcId="{8ACA793B-FAE8-4A71-88D4-7C7B36A02208}" destId="{72860FC5-E815-488D-BBDF-90472CEE2E2E}" srcOrd="0" destOrd="0" presId="urn:microsoft.com/office/officeart/2009/3/layout/StepUpProcess"/>
    <dgm:cxn modelId="{AC3B322A-3603-495C-AADE-167B9510BA86}" srcId="{FE821312-68B3-44D9-85DB-05DA61ACF2B9}" destId="{D96D2249-99E4-4D1F-8559-35DD7A03BAA1}" srcOrd="2" destOrd="0" parTransId="{DB99016C-2D3D-4EAD-AB19-4C0CADFDA438}" sibTransId="{EC362DC7-BF8D-4C84-8D74-5B619BAE1293}"/>
    <dgm:cxn modelId="{65A0318B-3A5C-4342-9196-A5B42A5D6718}" type="presOf" srcId="{863B8B18-F80E-4F3B-839C-011962CCE3B3}" destId="{C4DDC0BC-A2CC-4A97-B52B-DA51CC36370D}" srcOrd="0" destOrd="0" presId="urn:microsoft.com/office/officeart/2009/3/layout/StepUpProcess"/>
    <dgm:cxn modelId="{7FE8D9F4-B301-482F-932A-0100834E272B}" type="presOf" srcId="{FE821312-68B3-44D9-85DB-05DA61ACF2B9}" destId="{8BC149B3-401E-493F-AEC7-6699F2494DA3}" srcOrd="0" destOrd="0" presId="urn:microsoft.com/office/officeart/2009/3/layout/StepUpProcess"/>
    <dgm:cxn modelId="{D27EF436-881E-4F47-906C-789BB46B7385}" srcId="{FE821312-68B3-44D9-85DB-05DA61ACF2B9}" destId="{214A9447-B9E8-4CE2-9658-AAEE5B76C556}" srcOrd="3" destOrd="0" parTransId="{23D78C47-5714-42F5-B3CE-7134ED75C3C3}" sibTransId="{7D354561-DFEF-42AF-A4D3-2B9A80156314}"/>
    <dgm:cxn modelId="{6358502D-CC61-4BFA-B914-CCD63DC76631}" type="presParOf" srcId="{8BC149B3-401E-493F-AEC7-6699F2494DA3}" destId="{45E1723E-E73A-4729-BCA4-A5A4EB9EB6C6}" srcOrd="0" destOrd="0" presId="urn:microsoft.com/office/officeart/2009/3/layout/StepUpProcess"/>
    <dgm:cxn modelId="{4F524576-CBAC-4C80-B482-5C16BAB50A17}" type="presParOf" srcId="{45E1723E-E73A-4729-BCA4-A5A4EB9EB6C6}" destId="{B3576D13-AE0B-4790-8F98-679A3F95891D}" srcOrd="0" destOrd="0" presId="urn:microsoft.com/office/officeart/2009/3/layout/StepUpProcess"/>
    <dgm:cxn modelId="{5F419270-B592-44BA-BF88-71294161CBB1}" type="presParOf" srcId="{45E1723E-E73A-4729-BCA4-A5A4EB9EB6C6}" destId="{C4DDC0BC-A2CC-4A97-B52B-DA51CC36370D}" srcOrd="1" destOrd="0" presId="urn:microsoft.com/office/officeart/2009/3/layout/StepUpProcess"/>
    <dgm:cxn modelId="{D2E231E9-B4BB-46F7-B5DF-7ED593E2F120}" type="presParOf" srcId="{45E1723E-E73A-4729-BCA4-A5A4EB9EB6C6}" destId="{BF88F9C3-AE1C-4295-BB71-5B4809CB78CA}" srcOrd="2" destOrd="0" presId="urn:microsoft.com/office/officeart/2009/3/layout/StepUpProcess"/>
    <dgm:cxn modelId="{0D792B21-1C55-4DE8-BFDE-300B0A9DB530}" type="presParOf" srcId="{8BC149B3-401E-493F-AEC7-6699F2494DA3}" destId="{EE5EBFC6-80A7-4E90-A3AC-425A2ACAB1E3}" srcOrd="1" destOrd="0" presId="urn:microsoft.com/office/officeart/2009/3/layout/StepUpProcess"/>
    <dgm:cxn modelId="{FFF7A7D7-486E-4161-845C-702C89AFA665}" type="presParOf" srcId="{EE5EBFC6-80A7-4E90-A3AC-425A2ACAB1E3}" destId="{3EEC5B47-ACC5-49AD-8BF2-F1223FD6BBCC}" srcOrd="0" destOrd="0" presId="urn:microsoft.com/office/officeart/2009/3/layout/StepUpProcess"/>
    <dgm:cxn modelId="{1C3B5C6F-DF66-4C4D-90C9-94E212928E9F}" type="presParOf" srcId="{8BC149B3-401E-493F-AEC7-6699F2494DA3}" destId="{E3639AE5-D806-4198-B77F-DBE246B2E310}" srcOrd="2" destOrd="0" presId="urn:microsoft.com/office/officeart/2009/3/layout/StepUpProcess"/>
    <dgm:cxn modelId="{774925D6-98C4-422A-A565-9BFFBE09AEB8}" type="presParOf" srcId="{E3639AE5-D806-4198-B77F-DBE246B2E310}" destId="{7273C28F-695A-4442-B927-F2BDB458427F}" srcOrd="0" destOrd="0" presId="urn:microsoft.com/office/officeart/2009/3/layout/StepUpProcess"/>
    <dgm:cxn modelId="{E5BD83EC-D93E-4575-A8D3-D1C06F323800}" type="presParOf" srcId="{E3639AE5-D806-4198-B77F-DBE246B2E310}" destId="{72860FC5-E815-488D-BBDF-90472CEE2E2E}" srcOrd="1" destOrd="0" presId="urn:microsoft.com/office/officeart/2009/3/layout/StepUpProcess"/>
    <dgm:cxn modelId="{1CD9DE8F-A38D-4989-AD0B-27233BCB612A}" type="presParOf" srcId="{E3639AE5-D806-4198-B77F-DBE246B2E310}" destId="{6613A183-7EBC-43A0-8174-2E32732C09D7}" srcOrd="2" destOrd="0" presId="urn:microsoft.com/office/officeart/2009/3/layout/StepUpProcess"/>
    <dgm:cxn modelId="{31B0E329-DAA9-415D-AB24-EC3B79842013}" type="presParOf" srcId="{8BC149B3-401E-493F-AEC7-6699F2494DA3}" destId="{17C06E1D-A249-4F4E-A2B3-F4A4F6B31FAE}" srcOrd="3" destOrd="0" presId="urn:microsoft.com/office/officeart/2009/3/layout/StepUpProcess"/>
    <dgm:cxn modelId="{C5C62DD1-B423-4E14-90D2-EFEA3A47D2F5}" type="presParOf" srcId="{17C06E1D-A249-4F4E-A2B3-F4A4F6B31FAE}" destId="{CCF25ECE-040C-421D-AF32-9A03E9C76ADE}" srcOrd="0" destOrd="0" presId="urn:microsoft.com/office/officeart/2009/3/layout/StepUpProcess"/>
    <dgm:cxn modelId="{460C7088-595C-4C2C-B741-17F447C53FF2}" type="presParOf" srcId="{8BC149B3-401E-493F-AEC7-6699F2494DA3}" destId="{6BD74DED-1D64-443D-B3A1-AAC10CAB4DCC}" srcOrd="4" destOrd="0" presId="urn:microsoft.com/office/officeart/2009/3/layout/StepUpProcess"/>
    <dgm:cxn modelId="{6CEC79A1-4C2E-4ACE-AFE7-8F6B5E326D83}" type="presParOf" srcId="{6BD74DED-1D64-443D-B3A1-AAC10CAB4DCC}" destId="{757B80DB-D43F-4357-B108-88E0A5E66B8C}" srcOrd="0" destOrd="0" presId="urn:microsoft.com/office/officeart/2009/3/layout/StepUpProcess"/>
    <dgm:cxn modelId="{E124375A-4E37-4157-973F-44F1B2222D22}" type="presParOf" srcId="{6BD74DED-1D64-443D-B3A1-AAC10CAB4DCC}" destId="{E11BD57A-33A5-4DC5-9BF9-BAD911487E58}" srcOrd="1" destOrd="0" presId="urn:microsoft.com/office/officeart/2009/3/layout/StepUpProcess"/>
    <dgm:cxn modelId="{BEF80B83-7D6A-4183-8931-3F35C1D77910}" type="presParOf" srcId="{6BD74DED-1D64-443D-B3A1-AAC10CAB4DCC}" destId="{E47FF239-CBCC-4E4E-852E-B1CD87153B4F}" srcOrd="2" destOrd="0" presId="urn:microsoft.com/office/officeart/2009/3/layout/StepUpProcess"/>
    <dgm:cxn modelId="{7D1BB4E8-0BE7-48C3-A1B4-8B9E978660CE}" type="presParOf" srcId="{8BC149B3-401E-493F-AEC7-6699F2494DA3}" destId="{2B4F68CD-D2A9-4252-9CC2-0A1B31CD7678}" srcOrd="5" destOrd="0" presId="urn:microsoft.com/office/officeart/2009/3/layout/StepUpProcess"/>
    <dgm:cxn modelId="{003961C7-32A0-487A-B97E-F98E1B178DEC}" type="presParOf" srcId="{2B4F68CD-D2A9-4252-9CC2-0A1B31CD7678}" destId="{3EF799CD-5A1B-4349-8CC0-30D2608AFBD3}" srcOrd="0" destOrd="0" presId="urn:microsoft.com/office/officeart/2009/3/layout/StepUpProcess"/>
    <dgm:cxn modelId="{B116B880-C110-4ECB-9870-DF093A14AB94}" type="presParOf" srcId="{8BC149B3-401E-493F-AEC7-6699F2494DA3}" destId="{9206A1BB-73E1-4166-9FA6-6E1348D84D02}" srcOrd="6" destOrd="0" presId="urn:microsoft.com/office/officeart/2009/3/layout/StepUpProcess"/>
    <dgm:cxn modelId="{C5345DE5-8CA0-4039-8BEB-0A17700B59FC}" type="presParOf" srcId="{9206A1BB-73E1-4166-9FA6-6E1348D84D02}" destId="{3C472A87-402D-4A75-B911-C5F3D0506185}" srcOrd="0" destOrd="0" presId="urn:microsoft.com/office/officeart/2009/3/layout/StepUpProcess"/>
    <dgm:cxn modelId="{04E6AC1E-80C9-4B2B-BBBB-6441B9D890D6}" type="presParOf" srcId="{9206A1BB-73E1-4166-9FA6-6E1348D84D02}" destId="{0B84BC36-05CD-4C2A-94B6-9DCFAB2463A2}" srcOrd="1" destOrd="0" presId="urn:microsoft.com/office/officeart/2009/3/layout/StepUpProcess"/>
    <dgm:cxn modelId="{9A24D38D-F336-473C-9FE0-35789419A513}" type="presParOf" srcId="{9206A1BB-73E1-4166-9FA6-6E1348D84D02}" destId="{6FEE353C-FC77-4556-9231-2A4D82740BBB}" srcOrd="2" destOrd="0" presId="urn:microsoft.com/office/officeart/2009/3/layout/StepUpProcess"/>
    <dgm:cxn modelId="{6648A940-D2B7-4BF4-BB2F-F5EF1B7AEC52}" type="presParOf" srcId="{8BC149B3-401E-493F-AEC7-6699F2494DA3}" destId="{DAD47CF5-911F-4D82-816C-79C95BE4373A}" srcOrd="7" destOrd="0" presId="urn:microsoft.com/office/officeart/2009/3/layout/StepUpProcess"/>
    <dgm:cxn modelId="{147F11C9-9A88-407F-ADED-64ED9F43E118}" type="presParOf" srcId="{DAD47CF5-911F-4D82-816C-79C95BE4373A}" destId="{22E87D11-F4B1-4287-82C5-EBBF80C397D2}" srcOrd="0" destOrd="0" presId="urn:microsoft.com/office/officeart/2009/3/layout/StepUpProcess"/>
    <dgm:cxn modelId="{E0122E2A-C2E2-4A01-BCCC-ED24001E62A6}" type="presParOf" srcId="{8BC149B3-401E-493F-AEC7-6699F2494DA3}" destId="{2BC12293-C7F4-4427-A48A-E3CD534A5E5C}" srcOrd="8" destOrd="0" presId="urn:microsoft.com/office/officeart/2009/3/layout/StepUpProcess"/>
    <dgm:cxn modelId="{77CE0AB5-9D44-4B91-8004-D7B03E1C4302}" type="presParOf" srcId="{2BC12293-C7F4-4427-A48A-E3CD534A5E5C}" destId="{0083A905-76EF-4DBF-BE82-E614DF21710B}" srcOrd="0" destOrd="0" presId="urn:microsoft.com/office/officeart/2009/3/layout/StepUpProcess"/>
    <dgm:cxn modelId="{75837EB9-BB2F-4CDA-932E-B375F9CC144D}" type="presParOf" srcId="{2BC12293-C7F4-4427-A48A-E3CD534A5E5C}" destId="{570F0B31-D778-4BAE-A599-955FD0BE8D5C}" srcOrd="1" destOrd="0" presId="urn:microsoft.com/office/officeart/2009/3/layout/StepUpProcess"/>
  </dgm:cxnLst>
  <dgm:bg>
    <a:effectLst>
      <a:outerShdw blurRad="50800" dist="38100" dir="16200000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82A8994-4A78-4284-B657-6A8E974D7895}" type="doc">
      <dgm:prSet loTypeId="urn:microsoft.com/office/officeart/2005/8/layout/funnel1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1E10790D-36D0-49FF-A9FF-46B972223E70}">
      <dgm:prSet phldrT="[Texto]" custT="1"/>
      <dgm:spPr/>
      <dgm:t>
        <a:bodyPr/>
        <a:lstStyle/>
        <a:p>
          <a:r>
            <a:rPr lang="es-ES" sz="2000" b="1" smtClean="0"/>
            <a:t>Gestor de Desarrollo Local</a:t>
          </a:r>
          <a:endParaRPr lang="es-ES" sz="2000" b="1" dirty="0"/>
        </a:p>
      </dgm:t>
    </dgm:pt>
    <dgm:pt modelId="{D9C911F1-551B-474C-956B-AB34DDAA35B9}" type="parTrans" cxnId="{7942B618-F32D-4497-9B8A-550E150711B7}">
      <dgm:prSet/>
      <dgm:spPr/>
      <dgm:t>
        <a:bodyPr/>
        <a:lstStyle/>
        <a:p>
          <a:endParaRPr lang="es-ES" sz="2000"/>
        </a:p>
      </dgm:t>
    </dgm:pt>
    <dgm:pt modelId="{9A385BFE-847C-4C7C-B271-78479802EE36}" type="sibTrans" cxnId="{7942B618-F32D-4497-9B8A-550E150711B7}">
      <dgm:prSet/>
      <dgm:spPr/>
      <dgm:t>
        <a:bodyPr/>
        <a:lstStyle/>
        <a:p>
          <a:endParaRPr lang="es-ES" sz="2000"/>
        </a:p>
      </dgm:t>
    </dgm:pt>
    <dgm:pt modelId="{688140E4-FC55-4EE4-898E-FEA0E1E2C696}">
      <dgm:prSet phldrT="[Texto]" custT="1"/>
      <dgm:spPr/>
      <dgm:t>
        <a:bodyPr/>
        <a:lstStyle/>
        <a:p>
          <a:r>
            <a:rPr lang="es-ES" altLang="es-ES" sz="2000" b="1" dirty="0" smtClean="0"/>
            <a:t>Gestor Local del Hábitat y Vivienda</a:t>
          </a:r>
          <a:endParaRPr lang="es-ES" sz="2000" dirty="0"/>
        </a:p>
      </dgm:t>
    </dgm:pt>
    <dgm:pt modelId="{1FF79BF3-56EF-448C-81E9-FFBD57F72B92}" type="parTrans" cxnId="{27A5B5DB-D9AB-4870-8596-66567E090E19}">
      <dgm:prSet/>
      <dgm:spPr/>
      <dgm:t>
        <a:bodyPr/>
        <a:lstStyle/>
        <a:p>
          <a:endParaRPr lang="es-ES" sz="2000"/>
        </a:p>
      </dgm:t>
    </dgm:pt>
    <dgm:pt modelId="{4A715A9D-759D-44DF-892E-957082DB4D93}" type="sibTrans" cxnId="{27A5B5DB-D9AB-4870-8596-66567E090E19}">
      <dgm:prSet/>
      <dgm:spPr/>
      <dgm:t>
        <a:bodyPr/>
        <a:lstStyle/>
        <a:p>
          <a:endParaRPr lang="es-ES" sz="2000"/>
        </a:p>
      </dgm:t>
    </dgm:pt>
    <dgm:pt modelId="{C712756D-F615-4D6F-9787-E27C126036A4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altLang="es-E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IDEAS</a:t>
          </a:r>
          <a:r>
            <a:rPr lang="es-ES" altLang="es-E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ESTUDIO CON LA UPR Y EL GOBIERNO DE ESTA PROVINCIA 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A9F263-B306-4066-8D44-DB934BEDBD5B}" type="parTrans" cxnId="{CE46C7A6-54A6-4A6E-BB3A-2CE67988F33C}">
      <dgm:prSet/>
      <dgm:spPr/>
      <dgm:t>
        <a:bodyPr/>
        <a:lstStyle/>
        <a:p>
          <a:endParaRPr lang="es-ES" sz="2000"/>
        </a:p>
      </dgm:t>
    </dgm:pt>
    <dgm:pt modelId="{5304EB67-1EFF-447F-869E-D737C15668AF}" type="sibTrans" cxnId="{CE46C7A6-54A6-4A6E-BB3A-2CE67988F33C}">
      <dgm:prSet/>
      <dgm:spPr/>
      <dgm:t>
        <a:bodyPr/>
        <a:lstStyle/>
        <a:p>
          <a:endParaRPr lang="es-ES" sz="2000"/>
        </a:p>
      </dgm:t>
    </dgm:pt>
    <dgm:pt modelId="{F37AC5F4-4C35-4D0E-B2BD-1195564AF4D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altLang="es-ES" sz="2000" b="1" dirty="0" smtClean="0"/>
            <a:t>Gestor  Innovación Agropecuaria Local</a:t>
          </a:r>
        </a:p>
        <a:p>
          <a:endParaRPr lang="es-ES" sz="2000" dirty="0"/>
        </a:p>
      </dgm:t>
    </dgm:pt>
    <dgm:pt modelId="{A9C047DC-9163-4AEA-9292-1919ED872F94}" type="parTrans" cxnId="{A96F80B1-71F4-43BA-AED2-495F4DDEFDA3}">
      <dgm:prSet/>
      <dgm:spPr/>
      <dgm:t>
        <a:bodyPr/>
        <a:lstStyle/>
        <a:p>
          <a:endParaRPr lang="es-ES" sz="2000"/>
        </a:p>
      </dgm:t>
    </dgm:pt>
    <dgm:pt modelId="{6489D0CE-18F9-40CA-9295-43BDEBE63D43}" type="sibTrans" cxnId="{A96F80B1-71F4-43BA-AED2-495F4DDEFDA3}">
      <dgm:prSet/>
      <dgm:spPr/>
      <dgm:t>
        <a:bodyPr/>
        <a:lstStyle/>
        <a:p>
          <a:endParaRPr lang="es-ES" sz="2000"/>
        </a:p>
      </dgm:t>
    </dgm:pt>
    <dgm:pt modelId="{A2D45AD4-C720-419A-BABE-BB1D66C65B25}" type="pres">
      <dgm:prSet presAssocID="{982A8994-4A78-4284-B657-6A8E974D789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8DFA26-1FC9-4FAE-AE81-22DC779CD99E}" type="pres">
      <dgm:prSet presAssocID="{982A8994-4A78-4284-B657-6A8E974D7895}" presName="ellipse" presStyleLbl="trBgShp" presStyleIdx="0" presStyleCnt="1"/>
      <dgm:spPr/>
    </dgm:pt>
    <dgm:pt modelId="{91516AF1-7924-4D2B-88BF-BD6EFC141947}" type="pres">
      <dgm:prSet presAssocID="{982A8994-4A78-4284-B657-6A8E974D7895}" presName="arrow1" presStyleLbl="fgShp" presStyleIdx="0" presStyleCnt="1"/>
      <dgm:spPr/>
    </dgm:pt>
    <dgm:pt modelId="{DFE56F72-36BA-4719-BF94-4F68D9A6D88F}" type="pres">
      <dgm:prSet presAssocID="{982A8994-4A78-4284-B657-6A8E974D7895}" presName="rectangle" presStyleLbl="revTx" presStyleIdx="0" presStyleCnt="1" custScaleX="123999" custLinFactNeighborX="311" custLinFactNeighborY="-124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D3F897-18CC-4DA9-8F40-A8D11BBD7CF5}" type="pres">
      <dgm:prSet presAssocID="{F37AC5F4-4C35-4D0E-B2BD-1195564AF4D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DB12A8-ABE3-4B1D-9E2D-5829B33ED67C}" type="pres">
      <dgm:prSet presAssocID="{688140E4-FC55-4EE4-898E-FEA0E1E2C696}" presName="item2" presStyleLbl="node1" presStyleIdx="1" presStyleCnt="3" custScaleX="152277" custScaleY="108086" custLinFactNeighborX="-8261" custLinFactNeighborY="-139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4C17F0-36FA-4130-846A-0F3A75383227}" type="pres">
      <dgm:prSet presAssocID="{C712756D-F615-4D6F-9787-E27C126036A4}" presName="item3" presStyleLbl="node1" presStyleIdx="2" presStyleCnt="3" custScaleX="123287" custScaleY="97668" custLinFactNeighborX="14187" custLinFactNeighborY="-40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5604F9-6857-4564-BE52-5E5FD184A29D}" type="pres">
      <dgm:prSet presAssocID="{982A8994-4A78-4284-B657-6A8E974D7895}" presName="funnel" presStyleLbl="trAlignAcc1" presStyleIdx="0" presStyleCnt="1" custScaleX="117208" custLinFactNeighborX="2179" custLinFactNeighborY="-893"/>
      <dgm:spPr/>
    </dgm:pt>
  </dgm:ptLst>
  <dgm:cxnLst>
    <dgm:cxn modelId="{3BD5FFE1-03E6-409C-9A1F-1B0ED9D440AE}" type="presOf" srcId="{1E10790D-36D0-49FF-A9FF-46B972223E70}" destId="{F94C17F0-36FA-4130-846A-0F3A75383227}" srcOrd="0" destOrd="0" presId="urn:microsoft.com/office/officeart/2005/8/layout/funnel1"/>
    <dgm:cxn modelId="{727BFF64-40B7-4324-A222-29DC0D9A700F}" type="presOf" srcId="{982A8994-4A78-4284-B657-6A8E974D7895}" destId="{A2D45AD4-C720-419A-BABE-BB1D66C65B25}" srcOrd="0" destOrd="0" presId="urn:microsoft.com/office/officeart/2005/8/layout/funnel1"/>
    <dgm:cxn modelId="{F3CDEF96-B513-42ED-B136-1256F75F2B18}" type="presOf" srcId="{F37AC5F4-4C35-4D0E-B2BD-1195564AF4DE}" destId="{DADB12A8-ABE3-4B1D-9E2D-5829B33ED67C}" srcOrd="0" destOrd="0" presId="urn:microsoft.com/office/officeart/2005/8/layout/funnel1"/>
    <dgm:cxn modelId="{A96F80B1-71F4-43BA-AED2-495F4DDEFDA3}" srcId="{982A8994-4A78-4284-B657-6A8E974D7895}" destId="{F37AC5F4-4C35-4D0E-B2BD-1195564AF4DE}" srcOrd="1" destOrd="0" parTransId="{A9C047DC-9163-4AEA-9292-1919ED872F94}" sibTransId="{6489D0CE-18F9-40CA-9295-43BDEBE63D43}"/>
    <dgm:cxn modelId="{27A5B5DB-D9AB-4870-8596-66567E090E19}" srcId="{982A8994-4A78-4284-B657-6A8E974D7895}" destId="{688140E4-FC55-4EE4-898E-FEA0E1E2C696}" srcOrd="2" destOrd="0" parTransId="{1FF79BF3-56EF-448C-81E9-FFBD57F72B92}" sibTransId="{4A715A9D-759D-44DF-892E-957082DB4D93}"/>
    <dgm:cxn modelId="{54D72C18-E95F-4080-B31B-16A40A579FD2}" type="presOf" srcId="{C712756D-F615-4D6F-9787-E27C126036A4}" destId="{DFE56F72-36BA-4719-BF94-4F68D9A6D88F}" srcOrd="0" destOrd="0" presId="urn:microsoft.com/office/officeart/2005/8/layout/funnel1"/>
    <dgm:cxn modelId="{7942B618-F32D-4497-9B8A-550E150711B7}" srcId="{982A8994-4A78-4284-B657-6A8E974D7895}" destId="{1E10790D-36D0-49FF-A9FF-46B972223E70}" srcOrd="0" destOrd="0" parTransId="{D9C911F1-551B-474C-956B-AB34DDAA35B9}" sibTransId="{9A385BFE-847C-4C7C-B271-78479802EE36}"/>
    <dgm:cxn modelId="{CE46C7A6-54A6-4A6E-BB3A-2CE67988F33C}" srcId="{982A8994-4A78-4284-B657-6A8E974D7895}" destId="{C712756D-F615-4D6F-9787-E27C126036A4}" srcOrd="3" destOrd="0" parTransId="{4FA9F263-B306-4066-8D44-DB934BEDBD5B}" sibTransId="{5304EB67-1EFF-447F-869E-D737C15668AF}"/>
    <dgm:cxn modelId="{CF36DF1D-26DA-4DB1-9104-7D1AE0FA2B7B}" type="presOf" srcId="{688140E4-FC55-4EE4-898E-FEA0E1E2C696}" destId="{40D3F897-18CC-4DA9-8F40-A8D11BBD7CF5}" srcOrd="0" destOrd="0" presId="urn:microsoft.com/office/officeart/2005/8/layout/funnel1"/>
    <dgm:cxn modelId="{B9D077CE-63A6-4D45-BBEA-051E2B52DAF5}" type="presParOf" srcId="{A2D45AD4-C720-419A-BABE-BB1D66C65B25}" destId="{E68DFA26-1FC9-4FAE-AE81-22DC779CD99E}" srcOrd="0" destOrd="0" presId="urn:microsoft.com/office/officeart/2005/8/layout/funnel1"/>
    <dgm:cxn modelId="{FE7433EC-F0BA-43E4-833F-8D009D132359}" type="presParOf" srcId="{A2D45AD4-C720-419A-BABE-BB1D66C65B25}" destId="{91516AF1-7924-4D2B-88BF-BD6EFC141947}" srcOrd="1" destOrd="0" presId="urn:microsoft.com/office/officeart/2005/8/layout/funnel1"/>
    <dgm:cxn modelId="{C1FCF9ED-7DE0-47B1-9D0A-5307AECDE67F}" type="presParOf" srcId="{A2D45AD4-C720-419A-BABE-BB1D66C65B25}" destId="{DFE56F72-36BA-4719-BF94-4F68D9A6D88F}" srcOrd="2" destOrd="0" presId="urn:microsoft.com/office/officeart/2005/8/layout/funnel1"/>
    <dgm:cxn modelId="{D506FFCC-CD55-4516-BD7C-50B094AAAEFF}" type="presParOf" srcId="{A2D45AD4-C720-419A-BABE-BB1D66C65B25}" destId="{40D3F897-18CC-4DA9-8F40-A8D11BBD7CF5}" srcOrd="3" destOrd="0" presId="urn:microsoft.com/office/officeart/2005/8/layout/funnel1"/>
    <dgm:cxn modelId="{1F9D8050-3CDB-4D71-91E5-21A798BBAF30}" type="presParOf" srcId="{A2D45AD4-C720-419A-BABE-BB1D66C65B25}" destId="{DADB12A8-ABE3-4B1D-9E2D-5829B33ED67C}" srcOrd="4" destOrd="0" presId="urn:microsoft.com/office/officeart/2005/8/layout/funnel1"/>
    <dgm:cxn modelId="{28A70A1A-F43C-4BFF-9F83-FA6DC33AE5F8}" type="presParOf" srcId="{A2D45AD4-C720-419A-BABE-BB1D66C65B25}" destId="{F94C17F0-36FA-4130-846A-0F3A75383227}" srcOrd="5" destOrd="0" presId="urn:microsoft.com/office/officeart/2005/8/layout/funnel1"/>
    <dgm:cxn modelId="{73DA8552-1BB9-4512-9028-1D8EF4DF813F}" type="presParOf" srcId="{A2D45AD4-C720-419A-BABE-BB1D66C65B25}" destId="{B05604F9-6857-4564-BE52-5E5FD184A29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FD8B4BA-A6AB-424F-8EDD-D40BA1FA3B5B}" type="doc">
      <dgm:prSet loTypeId="urn:microsoft.com/office/officeart/2005/8/layout/hList6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s-ES"/>
        </a:p>
      </dgm:t>
    </dgm:pt>
    <dgm:pt modelId="{672D6FB4-557D-4A43-972C-92AB431E790C}">
      <dgm:prSet phldrT="[Texto]" custT="1"/>
      <dgm:spPr>
        <a:solidFill>
          <a:srgbClr val="EBF6DE">
            <a:alpha val="90000"/>
          </a:srgbClr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Precisar los procedimientos de contratación de profesionales que puedan asesorar a los gobiernos desde el CUM</a:t>
          </a:r>
          <a:endParaRPr lang="es-ES" sz="2000" b="1" dirty="0" smtClean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l" defTabSz="355600" eaLnBrk="1" latinLnBrk="0"/>
          <a:endParaRPr lang="es-E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6A683F-DA8B-4C3C-9136-6E0572FD6AD4}" type="parTrans" cxnId="{3050ECB9-1F77-490D-B4F6-AFF40833556C}">
      <dgm:prSet/>
      <dgm:spPr/>
      <dgm:t>
        <a:bodyPr/>
        <a:lstStyle/>
        <a:p>
          <a:pPr algn="l"/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C54986-F0D3-4CBE-8DB2-0821293E9E47}" type="sibTrans" cxnId="{3050ECB9-1F77-490D-B4F6-AFF40833556C}">
      <dgm:prSet/>
      <dgm:spPr/>
      <dgm:t>
        <a:bodyPr/>
        <a:lstStyle/>
        <a:p>
          <a:pPr algn="l"/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E40A26-E6FF-4BE3-88BB-816CA96B4CD0}">
      <dgm:prSet phldrT="[Texto]" custT="1"/>
      <dgm:spPr>
        <a:solidFill>
          <a:srgbClr val="FFFFD5">
            <a:alpha val="90000"/>
          </a:srgbClr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Estrategias de desarrollo local debidamente concebidas e implementadas, con el diseño del papel de la formación del potencial humano y la gestión del conocimiento y la innovación</a:t>
          </a:r>
          <a:endParaRPr lang="es-ES" sz="2000" b="1" dirty="0" smtClean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91827ED-D155-4C50-9F14-7FCE4FAD2F7A}" type="parTrans" cxnId="{30F932F5-5EF9-486D-9B2E-080F31E48F1D}">
      <dgm:prSet/>
      <dgm:spPr/>
      <dgm:t>
        <a:bodyPr/>
        <a:lstStyle/>
        <a:p>
          <a:pPr algn="l"/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3E6984-F3A8-46B7-B531-D8509FD006C0}" type="sibTrans" cxnId="{30F932F5-5EF9-486D-9B2E-080F31E48F1D}">
      <dgm:prSet/>
      <dgm:spPr/>
      <dgm:t>
        <a:bodyPr/>
        <a:lstStyle/>
        <a:p>
          <a:pPr algn="l"/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503210-0F46-4682-B9F0-8CFD24067B0C}">
      <dgm:prSet custT="1"/>
      <dgm:spPr>
        <a:solidFill>
          <a:srgbClr val="F8C7BA"/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Integración pertinente de los procesos universitarios en función de las líneas estratégicas del desarrollo local</a:t>
          </a:r>
          <a:endParaRPr lang="es-ES" sz="2000" b="1" dirty="0" smtClean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l" defTabSz="355600"/>
          <a:endParaRPr lang="es-E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9FD9C2-6141-4986-999C-5ED450A85A3E}" type="parTrans" cxnId="{A0D3A4FA-4A94-40C1-86BB-74797D060E71}">
      <dgm:prSet/>
      <dgm:spPr/>
      <dgm:t>
        <a:bodyPr/>
        <a:lstStyle/>
        <a:p>
          <a:pPr algn="l"/>
          <a:endParaRPr lang="es-E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3A884D-1535-4AE8-B4A8-5E3783A431DD}" type="sibTrans" cxnId="{A0D3A4FA-4A94-40C1-86BB-74797D060E71}">
      <dgm:prSet/>
      <dgm:spPr/>
      <dgm:t>
        <a:bodyPr/>
        <a:lstStyle/>
        <a:p>
          <a:pPr algn="l"/>
          <a:endParaRPr lang="es-E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85854F-1615-4D54-A240-647F8253125B}">
      <dgm:prSet phldrT="[Texto]" custT="1"/>
      <dgm:spPr>
        <a:solidFill>
          <a:srgbClr val="EBF2F9">
            <a:alpha val="89804"/>
          </a:srgbClr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Preparación de sus cuadros y profesores para ejercer el rol que les corresponde como agentes del conocimiento y la innovación</a:t>
          </a:r>
          <a:endParaRPr lang="es-ES" sz="2000" b="1" dirty="0" smtClean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l" defTabSz="355600"/>
          <a:endParaRPr lang="es-E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27A58A-CC3D-4499-8B73-1DC760528E9C}" type="sibTrans" cxnId="{618A5F80-84A1-42B1-BF2C-1669C7CFF84E}">
      <dgm:prSet/>
      <dgm:spPr/>
      <dgm:t>
        <a:bodyPr/>
        <a:lstStyle/>
        <a:p>
          <a:pPr algn="l"/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2AAED-B82C-4BE4-8DAC-523C73B1775E}" type="parTrans" cxnId="{618A5F80-84A1-42B1-BF2C-1669C7CFF84E}">
      <dgm:prSet/>
      <dgm:spPr/>
      <dgm:t>
        <a:bodyPr/>
        <a:lstStyle/>
        <a:p>
          <a:pPr algn="l"/>
          <a:endParaRPr lang="es-ES" sz="20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DF5F9-0995-4366-9A0B-CD1B240C5D74}" type="pres">
      <dgm:prSet presAssocID="{BFD8B4BA-A6AB-424F-8EDD-D40BA1FA3B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0140DBC-9752-4E59-AC9F-1A2FA9482703}" type="pres">
      <dgm:prSet presAssocID="{1D85854F-1615-4D54-A240-647F8253125B}" presName="node" presStyleLbl="node1" presStyleIdx="0" presStyleCnt="4" custScaleX="938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6B37CC-E3C3-4F3C-B576-D0526CD9D7F0}" type="pres">
      <dgm:prSet presAssocID="{AD27A58A-CC3D-4499-8B73-1DC760528E9C}" presName="sibTrans" presStyleCnt="0"/>
      <dgm:spPr/>
    </dgm:pt>
    <dgm:pt modelId="{DA9186A3-B754-47DB-B010-1C7F6D49BEC7}" type="pres">
      <dgm:prSet presAssocID="{672D6FB4-557D-4A43-972C-92AB431E790C}" presName="node" presStyleLbl="node1" presStyleIdx="1" presStyleCnt="4" custScaleX="833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3ACDF8-5A2F-4003-8E29-2EAFB483419E}" type="pres">
      <dgm:prSet presAssocID="{87C54986-F0D3-4CBE-8DB2-0821293E9E47}" presName="sibTrans" presStyleCnt="0"/>
      <dgm:spPr/>
    </dgm:pt>
    <dgm:pt modelId="{2DF5B602-9B9E-4357-AB78-D0485504FA8F}" type="pres">
      <dgm:prSet presAssocID="{A2503210-0F46-4682-B9F0-8CFD24067B0C}" presName="node" presStyleLbl="node1" presStyleIdx="2" presStyleCnt="4" custScaleX="931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F9AEE3-E122-4921-9D61-D33D15D6B21F}" type="pres">
      <dgm:prSet presAssocID="{643A884D-1535-4AE8-B4A8-5E3783A431DD}" presName="sibTrans" presStyleCnt="0"/>
      <dgm:spPr/>
    </dgm:pt>
    <dgm:pt modelId="{66150D0E-6E67-42D0-BAD1-F45738F96634}" type="pres">
      <dgm:prSet presAssocID="{CCE40A26-E6FF-4BE3-88BB-816CA96B4CD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6B73EC-A843-4282-A1AE-92FDAEC156D9}" type="presOf" srcId="{1D85854F-1615-4D54-A240-647F8253125B}" destId="{40140DBC-9752-4E59-AC9F-1A2FA9482703}" srcOrd="0" destOrd="0" presId="urn:microsoft.com/office/officeart/2005/8/layout/hList6"/>
    <dgm:cxn modelId="{AEAF862A-D5D1-46B6-B3AE-3B595B972DD5}" type="presOf" srcId="{672D6FB4-557D-4A43-972C-92AB431E790C}" destId="{DA9186A3-B754-47DB-B010-1C7F6D49BEC7}" srcOrd="0" destOrd="0" presId="urn:microsoft.com/office/officeart/2005/8/layout/hList6"/>
    <dgm:cxn modelId="{045DEBB3-75AC-4F71-92B2-B804CCB3F1BF}" type="presOf" srcId="{A2503210-0F46-4682-B9F0-8CFD24067B0C}" destId="{2DF5B602-9B9E-4357-AB78-D0485504FA8F}" srcOrd="0" destOrd="0" presId="urn:microsoft.com/office/officeart/2005/8/layout/hList6"/>
    <dgm:cxn modelId="{30F932F5-5EF9-486D-9B2E-080F31E48F1D}" srcId="{BFD8B4BA-A6AB-424F-8EDD-D40BA1FA3B5B}" destId="{CCE40A26-E6FF-4BE3-88BB-816CA96B4CD0}" srcOrd="3" destOrd="0" parTransId="{A91827ED-D155-4C50-9F14-7FCE4FAD2F7A}" sibTransId="{C33E6984-F3A8-46B7-B531-D8509FD006C0}"/>
    <dgm:cxn modelId="{A0D3A4FA-4A94-40C1-86BB-74797D060E71}" srcId="{BFD8B4BA-A6AB-424F-8EDD-D40BA1FA3B5B}" destId="{A2503210-0F46-4682-B9F0-8CFD24067B0C}" srcOrd="2" destOrd="0" parTransId="{9C9FD9C2-6141-4986-999C-5ED450A85A3E}" sibTransId="{643A884D-1535-4AE8-B4A8-5E3783A431DD}"/>
    <dgm:cxn modelId="{921246A1-553A-46BE-984C-C52C41F114C8}" type="presOf" srcId="{CCE40A26-E6FF-4BE3-88BB-816CA96B4CD0}" destId="{66150D0E-6E67-42D0-BAD1-F45738F96634}" srcOrd="0" destOrd="0" presId="urn:microsoft.com/office/officeart/2005/8/layout/hList6"/>
    <dgm:cxn modelId="{3050ECB9-1F77-490D-B4F6-AFF40833556C}" srcId="{BFD8B4BA-A6AB-424F-8EDD-D40BA1FA3B5B}" destId="{672D6FB4-557D-4A43-972C-92AB431E790C}" srcOrd="1" destOrd="0" parTransId="{1B6A683F-DA8B-4C3C-9136-6E0572FD6AD4}" sibTransId="{87C54986-F0D3-4CBE-8DB2-0821293E9E47}"/>
    <dgm:cxn modelId="{2368D54E-ACB5-4E05-8F01-3234D211BE08}" type="presOf" srcId="{BFD8B4BA-A6AB-424F-8EDD-D40BA1FA3B5B}" destId="{792DF5F9-0995-4366-9A0B-CD1B240C5D74}" srcOrd="0" destOrd="0" presId="urn:microsoft.com/office/officeart/2005/8/layout/hList6"/>
    <dgm:cxn modelId="{618A5F80-84A1-42B1-BF2C-1669C7CFF84E}" srcId="{BFD8B4BA-A6AB-424F-8EDD-D40BA1FA3B5B}" destId="{1D85854F-1615-4D54-A240-647F8253125B}" srcOrd="0" destOrd="0" parTransId="{52D2AAED-B82C-4BE4-8DAC-523C73B1775E}" sibTransId="{AD27A58A-CC3D-4499-8B73-1DC760528E9C}"/>
    <dgm:cxn modelId="{BF2BFE14-B415-452E-A2B4-95DAFD00CE4F}" type="presParOf" srcId="{792DF5F9-0995-4366-9A0B-CD1B240C5D74}" destId="{40140DBC-9752-4E59-AC9F-1A2FA9482703}" srcOrd="0" destOrd="0" presId="urn:microsoft.com/office/officeart/2005/8/layout/hList6"/>
    <dgm:cxn modelId="{68C1632B-6EB5-4710-AEC2-C8C05D25897E}" type="presParOf" srcId="{792DF5F9-0995-4366-9A0B-CD1B240C5D74}" destId="{C26B37CC-E3C3-4F3C-B576-D0526CD9D7F0}" srcOrd="1" destOrd="0" presId="urn:microsoft.com/office/officeart/2005/8/layout/hList6"/>
    <dgm:cxn modelId="{BB608B70-4A68-4485-AD44-4D841089AC7C}" type="presParOf" srcId="{792DF5F9-0995-4366-9A0B-CD1B240C5D74}" destId="{DA9186A3-B754-47DB-B010-1C7F6D49BEC7}" srcOrd="2" destOrd="0" presId="urn:microsoft.com/office/officeart/2005/8/layout/hList6"/>
    <dgm:cxn modelId="{AC368A14-8956-49BB-8C6B-E52A73A31CBC}" type="presParOf" srcId="{792DF5F9-0995-4366-9A0B-CD1B240C5D74}" destId="{583ACDF8-5A2F-4003-8E29-2EAFB483419E}" srcOrd="3" destOrd="0" presId="urn:microsoft.com/office/officeart/2005/8/layout/hList6"/>
    <dgm:cxn modelId="{A36BB967-A9A1-4E2B-B9F7-863739923469}" type="presParOf" srcId="{792DF5F9-0995-4366-9A0B-CD1B240C5D74}" destId="{2DF5B602-9B9E-4357-AB78-D0485504FA8F}" srcOrd="4" destOrd="0" presId="urn:microsoft.com/office/officeart/2005/8/layout/hList6"/>
    <dgm:cxn modelId="{732ED769-3B1B-4DBD-BBCF-B1A64BD2218A}" type="presParOf" srcId="{792DF5F9-0995-4366-9A0B-CD1B240C5D74}" destId="{81F9AEE3-E122-4921-9D61-D33D15D6B21F}" srcOrd="5" destOrd="0" presId="urn:microsoft.com/office/officeart/2005/8/layout/hList6"/>
    <dgm:cxn modelId="{0B56ABB3-272E-4383-B0FF-09B43B7E5BC8}" type="presParOf" srcId="{792DF5F9-0995-4366-9A0B-CD1B240C5D74}" destId="{66150D0E-6E67-42D0-BAD1-F45738F9663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FD8B4BA-A6AB-424F-8EDD-D40BA1FA3B5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s-ES"/>
        </a:p>
      </dgm:t>
    </dgm:pt>
    <dgm:pt modelId="{672D6FB4-557D-4A43-972C-92AB431E790C}">
      <dgm:prSet phldrT="[Texto]" custT="1"/>
      <dgm:spPr>
        <a:solidFill>
          <a:srgbClr val="EBF6DE">
            <a:alpha val="90000"/>
          </a:srgbClr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Los CUM constituyen “las universidades de cada territorio”,  priorizar la situación, legalización de instalaciones y su incorporación a los planes de mantenimiento constructivo de las universidades.</a:t>
          </a:r>
          <a:endParaRPr lang="es-ES" sz="23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6A683F-DA8B-4C3C-9136-6E0572FD6AD4}" type="parTrans" cxnId="{3050ECB9-1F77-490D-B4F6-AFF40833556C}">
      <dgm:prSet/>
      <dgm:spPr/>
      <dgm:t>
        <a:bodyPr/>
        <a:lstStyle/>
        <a:p>
          <a:pPr algn="l"/>
          <a:endParaRPr lang="es-ES" sz="23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C54986-F0D3-4CBE-8DB2-0821293E9E47}" type="sibTrans" cxnId="{3050ECB9-1F77-490D-B4F6-AFF40833556C}">
      <dgm:prSet/>
      <dgm:spPr/>
      <dgm:t>
        <a:bodyPr/>
        <a:lstStyle/>
        <a:p>
          <a:pPr algn="l"/>
          <a:endParaRPr lang="es-ES" sz="23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E40A26-E6FF-4BE3-88BB-816CA96B4CD0}">
      <dgm:prSet phldrT="[Texto]" custT="1"/>
      <dgm:spPr>
        <a:solidFill>
          <a:srgbClr val="FFFFD5">
            <a:alpha val="90000"/>
          </a:srgbClr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Establecer sinergias para fomentar y aprovechar de manera sustentable las capacidades humanas, científicas, tecnológicas y orientarlas a la elevación de la calidad de vida de las personas y el desarrollo de los territorios. </a:t>
          </a:r>
          <a:endParaRPr lang="es-ES" sz="2300" b="0" dirty="0" smtClean="0">
            <a:solidFill>
              <a:schemeClr val="tx1"/>
            </a:solidFill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91827ED-D155-4C50-9F14-7FCE4FAD2F7A}" type="parTrans" cxnId="{30F932F5-5EF9-486D-9B2E-080F31E48F1D}">
      <dgm:prSet/>
      <dgm:spPr/>
      <dgm:t>
        <a:bodyPr/>
        <a:lstStyle/>
        <a:p>
          <a:pPr algn="l"/>
          <a:endParaRPr lang="es-ES" sz="23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3E6984-F3A8-46B7-B531-D8509FD006C0}" type="sibTrans" cxnId="{30F932F5-5EF9-486D-9B2E-080F31E48F1D}">
      <dgm:prSet/>
      <dgm:spPr/>
      <dgm:t>
        <a:bodyPr/>
        <a:lstStyle/>
        <a:p>
          <a:pPr algn="l"/>
          <a:endParaRPr lang="es-ES" sz="23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503210-0F46-4682-B9F0-8CFD24067B0C}">
      <dgm:prSet custT="1"/>
      <dgm:spPr>
        <a:solidFill>
          <a:srgbClr val="FCE9E4"/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Diseñar la formación idónea del municipio: carreras, programas, postgrado, superación profesional y de los cuadros y reservas, para responder a las necesidades territoriales.</a:t>
          </a:r>
          <a:endParaRPr lang="es-ES" sz="23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9FD9C2-6141-4986-999C-5ED450A85A3E}" type="parTrans" cxnId="{A0D3A4FA-4A94-40C1-86BB-74797D060E71}">
      <dgm:prSet/>
      <dgm:spPr/>
      <dgm:t>
        <a:bodyPr/>
        <a:lstStyle/>
        <a:p>
          <a:pPr algn="l"/>
          <a:endParaRPr lang="es-ES" sz="2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3A884D-1535-4AE8-B4A8-5E3783A431DD}" type="sibTrans" cxnId="{A0D3A4FA-4A94-40C1-86BB-74797D060E71}">
      <dgm:prSet/>
      <dgm:spPr/>
      <dgm:t>
        <a:bodyPr/>
        <a:lstStyle/>
        <a:p>
          <a:pPr algn="l"/>
          <a:endParaRPr lang="es-ES" sz="2300" b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85854F-1615-4D54-A240-647F8253125B}">
      <dgm:prSet phldrT="[Texto]" custT="1"/>
      <dgm:spPr>
        <a:solidFill>
          <a:srgbClr val="EBF2F9">
            <a:alpha val="89804"/>
          </a:srgbClr>
        </a:solidFill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Profundizar en cada municipio, de conjunto con los rectores, en aras de identificar según funciones descritas, las potencialidades y debilidades. </a:t>
          </a:r>
          <a:endParaRPr lang="es-ES" sz="23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27A58A-CC3D-4499-8B73-1DC760528E9C}" type="sibTrans" cxnId="{618A5F80-84A1-42B1-BF2C-1669C7CFF84E}">
      <dgm:prSet/>
      <dgm:spPr/>
      <dgm:t>
        <a:bodyPr/>
        <a:lstStyle/>
        <a:p>
          <a:pPr algn="l"/>
          <a:endParaRPr lang="es-ES" sz="23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2AAED-B82C-4BE4-8DAC-523C73B1775E}" type="parTrans" cxnId="{618A5F80-84A1-42B1-BF2C-1669C7CFF84E}">
      <dgm:prSet/>
      <dgm:spPr/>
      <dgm:t>
        <a:bodyPr/>
        <a:lstStyle/>
        <a:p>
          <a:pPr algn="l"/>
          <a:endParaRPr lang="es-ES" sz="23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4C6AC-F349-4FAD-8D7F-4530CA4A4697}" type="pres">
      <dgm:prSet presAssocID="{BFD8B4BA-A6AB-424F-8EDD-D40BA1FA3B5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3176BB19-0F3A-41D7-9763-50AF3EEAF9E1}" type="pres">
      <dgm:prSet presAssocID="{BFD8B4BA-A6AB-424F-8EDD-D40BA1FA3B5B}" presName="Name1" presStyleCnt="0"/>
      <dgm:spPr/>
    </dgm:pt>
    <dgm:pt modelId="{6D3C6A16-E2ED-4C67-8AAA-EF8F87389DF2}" type="pres">
      <dgm:prSet presAssocID="{BFD8B4BA-A6AB-424F-8EDD-D40BA1FA3B5B}" presName="cycle" presStyleCnt="0"/>
      <dgm:spPr/>
    </dgm:pt>
    <dgm:pt modelId="{F1BFF537-1E3E-455F-A6D8-E8613E7FA125}" type="pres">
      <dgm:prSet presAssocID="{BFD8B4BA-A6AB-424F-8EDD-D40BA1FA3B5B}" presName="srcNode" presStyleLbl="node1" presStyleIdx="0" presStyleCnt="4"/>
      <dgm:spPr/>
    </dgm:pt>
    <dgm:pt modelId="{41F21FF8-C66F-4441-ABD2-178019DD712E}" type="pres">
      <dgm:prSet presAssocID="{BFD8B4BA-A6AB-424F-8EDD-D40BA1FA3B5B}" presName="conn" presStyleLbl="parChTrans1D2" presStyleIdx="0" presStyleCnt="1"/>
      <dgm:spPr/>
      <dgm:t>
        <a:bodyPr/>
        <a:lstStyle/>
        <a:p>
          <a:endParaRPr lang="es-ES"/>
        </a:p>
      </dgm:t>
    </dgm:pt>
    <dgm:pt modelId="{84DB5A74-99F5-463A-A583-F9CF8C69DE4F}" type="pres">
      <dgm:prSet presAssocID="{BFD8B4BA-A6AB-424F-8EDD-D40BA1FA3B5B}" presName="extraNode" presStyleLbl="node1" presStyleIdx="0" presStyleCnt="4"/>
      <dgm:spPr/>
    </dgm:pt>
    <dgm:pt modelId="{8F2CCCC1-7994-4835-BD61-12577230559A}" type="pres">
      <dgm:prSet presAssocID="{BFD8B4BA-A6AB-424F-8EDD-D40BA1FA3B5B}" presName="dstNode" presStyleLbl="node1" presStyleIdx="0" presStyleCnt="4"/>
      <dgm:spPr/>
    </dgm:pt>
    <dgm:pt modelId="{23835609-71FF-494C-9E26-DECCFB03B591}" type="pres">
      <dgm:prSet presAssocID="{1D85854F-1615-4D54-A240-647F8253125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110423-0484-49A8-99D7-2B52F9478DCD}" type="pres">
      <dgm:prSet presAssocID="{1D85854F-1615-4D54-A240-647F8253125B}" presName="accent_1" presStyleCnt="0"/>
      <dgm:spPr/>
    </dgm:pt>
    <dgm:pt modelId="{D982D70D-1A12-418B-AFD5-8DD6A46C0FA2}" type="pres">
      <dgm:prSet presAssocID="{1D85854F-1615-4D54-A240-647F8253125B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90D0F42-02A8-40E3-A9F9-D52CEF927702}" type="pres">
      <dgm:prSet presAssocID="{672D6FB4-557D-4A43-972C-92AB431E790C}" presName="text_2" presStyleLbl="node1" presStyleIdx="1" presStyleCnt="4" custScaleY="1290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2F98B0-8C65-4A06-B4F3-E1EC23CDA967}" type="pres">
      <dgm:prSet presAssocID="{672D6FB4-557D-4A43-972C-92AB431E790C}" presName="accent_2" presStyleCnt="0"/>
      <dgm:spPr/>
    </dgm:pt>
    <dgm:pt modelId="{83B744DE-D554-4226-A0F6-66A4782E9643}" type="pres">
      <dgm:prSet presAssocID="{672D6FB4-557D-4A43-972C-92AB431E790C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3484CE0-982C-4560-AF4C-679D4ECBBC1F}" type="pres">
      <dgm:prSet presAssocID="{A2503210-0F46-4682-B9F0-8CFD24067B0C}" presName="text_3" presStyleLbl="node1" presStyleIdx="2" presStyleCnt="4" custScaleY="1312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3FE7AC-D2DE-4412-8D52-86152D271CBC}" type="pres">
      <dgm:prSet presAssocID="{A2503210-0F46-4682-B9F0-8CFD24067B0C}" presName="accent_3" presStyleCnt="0"/>
      <dgm:spPr/>
    </dgm:pt>
    <dgm:pt modelId="{817CCC67-DB1B-43BE-9D94-0E1E7D2C6235}" type="pres">
      <dgm:prSet presAssocID="{A2503210-0F46-4682-B9F0-8CFD24067B0C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B9237F0-6596-4D03-B202-1A57CF63381A}" type="pres">
      <dgm:prSet presAssocID="{CCE40A26-E6FF-4BE3-88BB-816CA96B4CD0}" presName="text_4" presStyleLbl="node1" presStyleIdx="3" presStyleCnt="4" custScaleY="1409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A259E6-A501-4EBA-872B-6FE120E98377}" type="pres">
      <dgm:prSet presAssocID="{CCE40A26-E6FF-4BE3-88BB-816CA96B4CD0}" presName="accent_4" presStyleCnt="0"/>
      <dgm:spPr/>
    </dgm:pt>
    <dgm:pt modelId="{5C81D137-64D0-49D5-8A9D-EDF867FBA1AC}" type="pres">
      <dgm:prSet presAssocID="{CCE40A26-E6FF-4BE3-88BB-816CA96B4CD0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0D3A4FA-4A94-40C1-86BB-74797D060E71}" srcId="{BFD8B4BA-A6AB-424F-8EDD-D40BA1FA3B5B}" destId="{A2503210-0F46-4682-B9F0-8CFD24067B0C}" srcOrd="2" destOrd="0" parTransId="{9C9FD9C2-6141-4986-999C-5ED450A85A3E}" sibTransId="{643A884D-1535-4AE8-B4A8-5E3783A431DD}"/>
    <dgm:cxn modelId="{DAB97E66-C2E4-4EFF-9847-1B57AAD52216}" type="presOf" srcId="{BFD8B4BA-A6AB-424F-8EDD-D40BA1FA3B5B}" destId="{D8F4C6AC-F349-4FAD-8D7F-4530CA4A4697}" srcOrd="0" destOrd="0" presId="urn:microsoft.com/office/officeart/2008/layout/VerticalCurvedList"/>
    <dgm:cxn modelId="{618A5F80-84A1-42B1-BF2C-1669C7CFF84E}" srcId="{BFD8B4BA-A6AB-424F-8EDD-D40BA1FA3B5B}" destId="{1D85854F-1615-4D54-A240-647F8253125B}" srcOrd="0" destOrd="0" parTransId="{52D2AAED-B82C-4BE4-8DAC-523C73B1775E}" sibTransId="{AD27A58A-CC3D-4499-8B73-1DC760528E9C}"/>
    <dgm:cxn modelId="{E082A41A-FA1C-4806-A8F8-B0F67F5836E4}" type="presOf" srcId="{CCE40A26-E6FF-4BE3-88BB-816CA96B4CD0}" destId="{2B9237F0-6596-4D03-B202-1A57CF63381A}" srcOrd="0" destOrd="0" presId="urn:microsoft.com/office/officeart/2008/layout/VerticalCurvedList"/>
    <dgm:cxn modelId="{D0C23CFE-5B85-4D5E-AB8E-14DA8437BAFC}" type="presOf" srcId="{AD27A58A-CC3D-4499-8B73-1DC760528E9C}" destId="{41F21FF8-C66F-4441-ABD2-178019DD712E}" srcOrd="0" destOrd="0" presId="urn:microsoft.com/office/officeart/2008/layout/VerticalCurvedList"/>
    <dgm:cxn modelId="{30F932F5-5EF9-486D-9B2E-080F31E48F1D}" srcId="{BFD8B4BA-A6AB-424F-8EDD-D40BA1FA3B5B}" destId="{CCE40A26-E6FF-4BE3-88BB-816CA96B4CD0}" srcOrd="3" destOrd="0" parTransId="{A91827ED-D155-4C50-9F14-7FCE4FAD2F7A}" sibTransId="{C33E6984-F3A8-46B7-B531-D8509FD006C0}"/>
    <dgm:cxn modelId="{1964ACDA-BEF8-4E52-9550-CFEF8556A741}" type="presOf" srcId="{1D85854F-1615-4D54-A240-647F8253125B}" destId="{23835609-71FF-494C-9E26-DECCFB03B591}" srcOrd="0" destOrd="0" presId="urn:microsoft.com/office/officeart/2008/layout/VerticalCurvedList"/>
    <dgm:cxn modelId="{3050ECB9-1F77-490D-B4F6-AFF40833556C}" srcId="{BFD8B4BA-A6AB-424F-8EDD-D40BA1FA3B5B}" destId="{672D6FB4-557D-4A43-972C-92AB431E790C}" srcOrd="1" destOrd="0" parTransId="{1B6A683F-DA8B-4C3C-9136-6E0572FD6AD4}" sibTransId="{87C54986-F0D3-4CBE-8DB2-0821293E9E47}"/>
    <dgm:cxn modelId="{840BE80A-81BF-4D7F-8D78-07E863615A4A}" type="presOf" srcId="{A2503210-0F46-4682-B9F0-8CFD24067B0C}" destId="{83484CE0-982C-4560-AF4C-679D4ECBBC1F}" srcOrd="0" destOrd="0" presId="urn:microsoft.com/office/officeart/2008/layout/VerticalCurvedList"/>
    <dgm:cxn modelId="{C185ADC4-5B68-402E-81E6-54847FE3670A}" type="presOf" srcId="{672D6FB4-557D-4A43-972C-92AB431E790C}" destId="{990D0F42-02A8-40E3-A9F9-D52CEF927702}" srcOrd="0" destOrd="0" presId="urn:microsoft.com/office/officeart/2008/layout/VerticalCurvedList"/>
    <dgm:cxn modelId="{73B75602-69C2-429F-9AB0-1C7A5D163F4C}" type="presParOf" srcId="{D8F4C6AC-F349-4FAD-8D7F-4530CA4A4697}" destId="{3176BB19-0F3A-41D7-9763-50AF3EEAF9E1}" srcOrd="0" destOrd="0" presId="urn:microsoft.com/office/officeart/2008/layout/VerticalCurvedList"/>
    <dgm:cxn modelId="{EC0702AF-BE51-498C-ACFA-A89551F56A38}" type="presParOf" srcId="{3176BB19-0F3A-41D7-9763-50AF3EEAF9E1}" destId="{6D3C6A16-E2ED-4C67-8AAA-EF8F87389DF2}" srcOrd="0" destOrd="0" presId="urn:microsoft.com/office/officeart/2008/layout/VerticalCurvedList"/>
    <dgm:cxn modelId="{5E93CDA0-B291-452F-938E-54E0938636BE}" type="presParOf" srcId="{6D3C6A16-E2ED-4C67-8AAA-EF8F87389DF2}" destId="{F1BFF537-1E3E-455F-A6D8-E8613E7FA125}" srcOrd="0" destOrd="0" presId="urn:microsoft.com/office/officeart/2008/layout/VerticalCurvedList"/>
    <dgm:cxn modelId="{BC73FEF8-195A-4ABE-B5AC-5612A8A3D7A5}" type="presParOf" srcId="{6D3C6A16-E2ED-4C67-8AAA-EF8F87389DF2}" destId="{41F21FF8-C66F-4441-ABD2-178019DD712E}" srcOrd="1" destOrd="0" presId="urn:microsoft.com/office/officeart/2008/layout/VerticalCurvedList"/>
    <dgm:cxn modelId="{804EBFF8-6E0A-4D30-8A4E-4F128A74E78F}" type="presParOf" srcId="{6D3C6A16-E2ED-4C67-8AAA-EF8F87389DF2}" destId="{84DB5A74-99F5-463A-A583-F9CF8C69DE4F}" srcOrd="2" destOrd="0" presId="urn:microsoft.com/office/officeart/2008/layout/VerticalCurvedList"/>
    <dgm:cxn modelId="{11E05DAE-ABE5-455C-B074-8C86B4F6D6FC}" type="presParOf" srcId="{6D3C6A16-E2ED-4C67-8AAA-EF8F87389DF2}" destId="{8F2CCCC1-7994-4835-BD61-12577230559A}" srcOrd="3" destOrd="0" presId="urn:microsoft.com/office/officeart/2008/layout/VerticalCurvedList"/>
    <dgm:cxn modelId="{73B4866B-8733-4297-9467-B1A1CE962E93}" type="presParOf" srcId="{3176BB19-0F3A-41D7-9763-50AF3EEAF9E1}" destId="{23835609-71FF-494C-9E26-DECCFB03B591}" srcOrd="1" destOrd="0" presId="urn:microsoft.com/office/officeart/2008/layout/VerticalCurvedList"/>
    <dgm:cxn modelId="{484F52B6-AF19-4861-8AEB-CA5954AE36C3}" type="presParOf" srcId="{3176BB19-0F3A-41D7-9763-50AF3EEAF9E1}" destId="{32110423-0484-49A8-99D7-2B52F9478DCD}" srcOrd="2" destOrd="0" presId="urn:microsoft.com/office/officeart/2008/layout/VerticalCurvedList"/>
    <dgm:cxn modelId="{F253FCEA-E768-4CDF-904E-A2E769035EE0}" type="presParOf" srcId="{32110423-0484-49A8-99D7-2B52F9478DCD}" destId="{D982D70D-1A12-418B-AFD5-8DD6A46C0FA2}" srcOrd="0" destOrd="0" presId="urn:microsoft.com/office/officeart/2008/layout/VerticalCurvedList"/>
    <dgm:cxn modelId="{98A337A2-FB1D-4E58-B093-069295AFB20D}" type="presParOf" srcId="{3176BB19-0F3A-41D7-9763-50AF3EEAF9E1}" destId="{990D0F42-02A8-40E3-A9F9-D52CEF927702}" srcOrd="3" destOrd="0" presId="urn:microsoft.com/office/officeart/2008/layout/VerticalCurvedList"/>
    <dgm:cxn modelId="{7F79F322-6AB1-40E9-ACBC-DAA4B2A39E41}" type="presParOf" srcId="{3176BB19-0F3A-41D7-9763-50AF3EEAF9E1}" destId="{082F98B0-8C65-4A06-B4F3-E1EC23CDA967}" srcOrd="4" destOrd="0" presId="urn:microsoft.com/office/officeart/2008/layout/VerticalCurvedList"/>
    <dgm:cxn modelId="{42211653-1289-4866-A3F0-7E9C3D717ECC}" type="presParOf" srcId="{082F98B0-8C65-4A06-B4F3-E1EC23CDA967}" destId="{83B744DE-D554-4226-A0F6-66A4782E9643}" srcOrd="0" destOrd="0" presId="urn:microsoft.com/office/officeart/2008/layout/VerticalCurvedList"/>
    <dgm:cxn modelId="{A24C2CB0-7A1C-4F3C-B0C0-7BF2858BE4FF}" type="presParOf" srcId="{3176BB19-0F3A-41D7-9763-50AF3EEAF9E1}" destId="{83484CE0-982C-4560-AF4C-679D4ECBBC1F}" srcOrd="5" destOrd="0" presId="urn:microsoft.com/office/officeart/2008/layout/VerticalCurvedList"/>
    <dgm:cxn modelId="{C95A326E-3280-4D02-A6D5-A1652344C084}" type="presParOf" srcId="{3176BB19-0F3A-41D7-9763-50AF3EEAF9E1}" destId="{833FE7AC-D2DE-4412-8D52-86152D271CBC}" srcOrd="6" destOrd="0" presId="urn:microsoft.com/office/officeart/2008/layout/VerticalCurvedList"/>
    <dgm:cxn modelId="{7BFE79E7-9281-46F9-B370-186D2926013B}" type="presParOf" srcId="{833FE7AC-D2DE-4412-8D52-86152D271CBC}" destId="{817CCC67-DB1B-43BE-9D94-0E1E7D2C6235}" srcOrd="0" destOrd="0" presId="urn:microsoft.com/office/officeart/2008/layout/VerticalCurvedList"/>
    <dgm:cxn modelId="{15D0A660-704E-45B1-A756-2B20CBF6390F}" type="presParOf" srcId="{3176BB19-0F3A-41D7-9763-50AF3EEAF9E1}" destId="{2B9237F0-6596-4D03-B202-1A57CF63381A}" srcOrd="7" destOrd="0" presId="urn:microsoft.com/office/officeart/2008/layout/VerticalCurvedList"/>
    <dgm:cxn modelId="{F24F2178-90F2-48C6-8BBC-008A8742F686}" type="presParOf" srcId="{3176BB19-0F3A-41D7-9763-50AF3EEAF9E1}" destId="{32A259E6-A501-4EBA-872B-6FE120E98377}" srcOrd="8" destOrd="0" presId="urn:microsoft.com/office/officeart/2008/layout/VerticalCurvedList"/>
    <dgm:cxn modelId="{9BF5EBC4-5D2B-4036-87B4-A5BD6E2506FD}" type="presParOf" srcId="{32A259E6-A501-4EBA-872B-6FE120E98377}" destId="{5C81D137-64D0-49D5-8A9D-EDF867FBA1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4CC6BA-0AB2-474E-B3B9-29EFC488C2DE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812CF982-50B6-43BE-B288-4FAD2C74AE6D}">
      <dgm:prSet phldrT="[Texto]"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BE0EA3-8D9D-4577-8DEE-765B6939F7AA}" type="parTrans" cxnId="{8C290B14-B7C4-48F7-A959-F44EA81C9540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FA135C-EF9F-4496-AB96-BA24CC6D7CEF}" type="sibTrans" cxnId="{8C290B14-B7C4-48F7-A959-F44EA81C9540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A65918-C57F-4C50-824D-DC7C9CCEBC9F}">
      <dgm:prSet phldrT="[Texto]" custT="1"/>
      <dgm:spPr/>
      <dgm:t>
        <a:bodyPr/>
        <a:lstStyle/>
        <a:p>
          <a:pPr algn="ctr"/>
          <a:r>
            <a:rPr lang="es-ES" sz="2200" b="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Asesoran la gestión de las políticas públicas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4E4E1E-B513-49EC-8E92-811899A65DC1}" type="parTrans" cxnId="{85CB1421-D885-408B-A899-2D0EA88E42A0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D83B0-4A10-4EA0-BEDA-93E34F6EC887}" type="sibTrans" cxnId="{85CB1421-D885-408B-A899-2D0EA88E42A0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FC2766-D477-4915-9F73-90CB65512D6B}">
      <dgm:prSet phldrT="[Texto]"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ED0C7-3AE3-490B-9CBB-808BC016E882}" type="parTrans" cxnId="{D91CA225-C223-4431-89D6-339DF291E766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B1F33-4FAA-44EB-B9B1-81DA7C26CEB8}" type="sibTrans" cxnId="{D91CA225-C223-4431-89D6-339DF291E766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8DB40F-7A53-4785-83FE-D4794E02CD34}">
      <dgm:prSet custT="1"/>
      <dgm:spPr/>
      <dgm:t>
        <a:bodyPr/>
        <a:lstStyle/>
        <a:p>
          <a:r>
            <a:rPr lang="es-ES" sz="22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Creación de capacidades en actividades de  formación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3A5D8A-00C9-497B-BB2D-F87A5842A05A}" type="parTrans" cxnId="{2BD19512-4F53-415A-877E-290696ABE205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DD59C-6CD1-46D1-AA93-7125F1F0CC41}" type="sibTrans" cxnId="{2BD19512-4F53-415A-877E-290696ABE205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1111A9-FB20-4D95-B60A-5343D38A8C4B}">
      <dgm:prSet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B2708E-933A-4E34-B55A-507D8A611035}" type="parTrans" cxnId="{2AD439C0-54B6-46A2-B047-BF78C693285C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712D1C-DADC-4E3D-8343-D9D42EFBC5F7}" type="sibTrans" cxnId="{2AD439C0-54B6-46A2-B047-BF78C693285C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8DE8D-87DC-4D99-90EE-469C4417DD24}">
      <dgm:prSet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73E74-4B40-4CA0-919B-C6BE1AF6A63A}" type="parTrans" cxnId="{3EE69D1A-DB9D-406C-8F64-69E1BFF6692C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1545E9-F220-4588-8FCE-70E85E7C6B9F}" type="sibTrans" cxnId="{3EE69D1A-DB9D-406C-8F64-69E1BFF6692C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8A0C85-C975-4267-BFFB-845AD75FFA92}">
      <dgm:prSet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F48BD-4D20-4051-BC04-26CB28B17BF9}" type="parTrans" cxnId="{082CC48C-CF12-480A-A6FB-A1948443EE25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28B76F-284E-46B6-86F0-F99DD098D03F}" type="sibTrans" cxnId="{082CC48C-CF12-480A-A6FB-A1948443EE25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8D429A-32CE-45BD-9AC5-42C270E51671}">
      <dgm:prSet custT="1"/>
      <dgm:spPr/>
      <dgm:t>
        <a:bodyPr/>
        <a:lstStyle/>
        <a:p>
          <a:r>
            <a:rPr lang="es-ES" sz="2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Potencial humano del municipio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3296D-EEF2-4CEE-A771-AF18A8C0DE63}" type="parTrans" cxnId="{34AD91AD-D270-441B-A00E-02C60856C8B6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02A514-A3F2-4A59-B58E-B46A4CC90E8E}" type="sibTrans" cxnId="{34AD91AD-D270-441B-A00E-02C60856C8B6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8DC45-66D1-4A78-8663-BF81BD3773D3}">
      <dgm:prSet custT="1"/>
      <dgm:spPr/>
      <dgm:t>
        <a:bodyPr/>
        <a:lstStyle/>
        <a:p>
          <a:r>
            <a:rPr lang="es-ES" sz="2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Monitorean graduados para tareas locales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96057-DFD9-4E25-A8D6-C4005CD9FAF2}" type="parTrans" cxnId="{1C1C7806-01E3-4FB0-8031-3256CD51118B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839EE4-408E-4868-8340-37C4B8916520}" type="sibTrans" cxnId="{1C1C7806-01E3-4FB0-8031-3256CD51118B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50061-6145-423B-B3D9-BC92E8D0A9B8}">
      <dgm:prSet custT="1"/>
      <dgm:spPr/>
      <dgm:t>
        <a:bodyPr/>
        <a:lstStyle/>
        <a:p>
          <a:r>
            <a:rPr lang="es-ES" sz="22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Elaboración de proyectos, sinergia entre actores locales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AEC89-813D-4957-A18E-547D32580381}" type="sibTrans" cxnId="{E5777649-2D83-4731-B0AD-9C501188344A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AD1C2-A21B-4AD7-92A0-DF2019254636}" type="parTrans" cxnId="{E5777649-2D83-4731-B0AD-9C501188344A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A3D07D-C097-47AF-8099-77DA79B9487C}">
      <dgm:prSet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DDC951-A61E-4C10-B04B-571013A2EDFA}" type="parTrans" cxnId="{86C6D7EB-636C-4C80-9BBA-AEB948A88844}">
      <dgm:prSet/>
      <dgm:spPr/>
      <dgm:t>
        <a:bodyPr/>
        <a:lstStyle/>
        <a:p>
          <a:endParaRPr lang="es-ES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B0E65-FA84-44FD-9F34-1681F00C13D4}" type="sibTrans" cxnId="{86C6D7EB-636C-4C80-9BBA-AEB948A88844}">
      <dgm:prSet/>
      <dgm:spPr/>
      <dgm:t>
        <a:bodyPr/>
        <a:lstStyle/>
        <a:p>
          <a:endParaRPr lang="es-ES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52069-8E8F-4F18-B614-12A1BBCB8F88}">
      <dgm:prSet custT="1"/>
      <dgm:spPr/>
      <dgm:t>
        <a:bodyPr/>
        <a:lstStyle/>
        <a:p>
          <a:r>
            <a:rPr lang="es-ES" sz="22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y reserva de cuadros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030A12-D82B-45A6-9C2B-DE0DAED69863}" type="parTrans" cxnId="{8CD54279-E5C1-45CD-9651-391EB7810F91}">
      <dgm:prSet/>
      <dgm:spPr/>
      <dgm:t>
        <a:bodyPr/>
        <a:lstStyle/>
        <a:p>
          <a:endParaRPr lang="es-ES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85016-F0A8-4C6C-A6EF-FDCA3BF411B6}" type="sibTrans" cxnId="{8CD54279-E5C1-45CD-9651-391EB7810F91}">
      <dgm:prSet/>
      <dgm:spPr/>
      <dgm:t>
        <a:bodyPr/>
        <a:lstStyle/>
        <a:p>
          <a:endParaRPr lang="es-ES" sz="2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44DA5-0F3B-42DA-B501-AC536456404A}" type="pres">
      <dgm:prSet presAssocID="{714CC6BA-0AB2-474E-B3B9-29EFC488C2D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0F5C0C-BE68-4C68-95CD-150F4FCB880F}" type="pres">
      <dgm:prSet presAssocID="{812CF982-50B6-43BE-B288-4FAD2C74AE6D}" presName="compNode" presStyleCnt="0"/>
      <dgm:spPr/>
      <dgm:t>
        <a:bodyPr/>
        <a:lstStyle/>
        <a:p>
          <a:endParaRPr lang="es-ES"/>
        </a:p>
      </dgm:t>
    </dgm:pt>
    <dgm:pt modelId="{C29FE8B6-1D23-4AD8-AE6A-6D88C734B313}" type="pres">
      <dgm:prSet presAssocID="{812CF982-50B6-43BE-B288-4FAD2C74AE6D}" presName="aNode" presStyleLbl="bgShp" presStyleIdx="0" presStyleCnt="6" custScaleX="159267"/>
      <dgm:spPr/>
      <dgm:t>
        <a:bodyPr/>
        <a:lstStyle/>
        <a:p>
          <a:endParaRPr lang="es-ES"/>
        </a:p>
      </dgm:t>
    </dgm:pt>
    <dgm:pt modelId="{5C8DA1F1-DB9C-4857-80AA-77372EFBAF82}" type="pres">
      <dgm:prSet presAssocID="{812CF982-50B6-43BE-B288-4FAD2C74AE6D}" presName="textNode" presStyleLbl="bgShp" presStyleIdx="0" presStyleCnt="6"/>
      <dgm:spPr/>
      <dgm:t>
        <a:bodyPr/>
        <a:lstStyle/>
        <a:p>
          <a:endParaRPr lang="es-ES"/>
        </a:p>
      </dgm:t>
    </dgm:pt>
    <dgm:pt modelId="{602CBAC2-0EFD-49F2-B210-99E599841C4B}" type="pres">
      <dgm:prSet presAssocID="{812CF982-50B6-43BE-B288-4FAD2C74AE6D}" presName="compChildNode" presStyleCnt="0"/>
      <dgm:spPr/>
      <dgm:t>
        <a:bodyPr/>
        <a:lstStyle/>
        <a:p>
          <a:endParaRPr lang="es-ES"/>
        </a:p>
      </dgm:t>
    </dgm:pt>
    <dgm:pt modelId="{7F9D2F21-7461-4FEB-A6CA-B95B52139AB7}" type="pres">
      <dgm:prSet presAssocID="{812CF982-50B6-43BE-B288-4FAD2C74AE6D}" presName="theInnerList" presStyleCnt="0"/>
      <dgm:spPr/>
      <dgm:t>
        <a:bodyPr/>
        <a:lstStyle/>
        <a:p>
          <a:endParaRPr lang="es-ES"/>
        </a:p>
      </dgm:t>
    </dgm:pt>
    <dgm:pt modelId="{95A46B35-2668-4968-8014-1E282FD0C910}" type="pres">
      <dgm:prSet presAssocID="{31A65918-C57F-4C50-824D-DC7C9CCEBC9F}" presName="childNode" presStyleLbl="node1" presStyleIdx="0" presStyleCnt="6" custScaleX="189410" custScaleY="106431" custLinFactNeighborY="-49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A91011-0F4E-45D9-B41E-6362FC6E0D5F}" type="pres">
      <dgm:prSet presAssocID="{812CF982-50B6-43BE-B288-4FAD2C74AE6D}" presName="aSpace" presStyleCnt="0"/>
      <dgm:spPr/>
      <dgm:t>
        <a:bodyPr/>
        <a:lstStyle/>
        <a:p>
          <a:endParaRPr lang="es-ES"/>
        </a:p>
      </dgm:t>
    </dgm:pt>
    <dgm:pt modelId="{BDEEE399-6190-412F-ABEF-C8F33B2C6CDD}" type="pres">
      <dgm:prSet presAssocID="{58FC2766-D477-4915-9F73-90CB65512D6B}" presName="compNode" presStyleCnt="0"/>
      <dgm:spPr/>
      <dgm:t>
        <a:bodyPr/>
        <a:lstStyle/>
        <a:p>
          <a:endParaRPr lang="es-ES"/>
        </a:p>
      </dgm:t>
    </dgm:pt>
    <dgm:pt modelId="{2335BFD3-54AB-4F07-9758-50D1C33DB8A1}" type="pres">
      <dgm:prSet presAssocID="{58FC2766-D477-4915-9F73-90CB65512D6B}" presName="aNode" presStyleLbl="bgShp" presStyleIdx="1" presStyleCnt="6" custScaleX="195447"/>
      <dgm:spPr/>
      <dgm:t>
        <a:bodyPr/>
        <a:lstStyle/>
        <a:p>
          <a:endParaRPr lang="es-ES"/>
        </a:p>
      </dgm:t>
    </dgm:pt>
    <dgm:pt modelId="{3A80BFA2-B16E-4EF8-88A4-380BA818385B}" type="pres">
      <dgm:prSet presAssocID="{58FC2766-D477-4915-9F73-90CB65512D6B}" presName="textNode" presStyleLbl="bgShp" presStyleIdx="1" presStyleCnt="6"/>
      <dgm:spPr/>
      <dgm:t>
        <a:bodyPr/>
        <a:lstStyle/>
        <a:p>
          <a:endParaRPr lang="es-ES"/>
        </a:p>
      </dgm:t>
    </dgm:pt>
    <dgm:pt modelId="{DE524FD4-E3D3-4362-9A8C-5DD9EF4CC530}" type="pres">
      <dgm:prSet presAssocID="{58FC2766-D477-4915-9F73-90CB65512D6B}" presName="compChildNode" presStyleCnt="0"/>
      <dgm:spPr/>
      <dgm:t>
        <a:bodyPr/>
        <a:lstStyle/>
        <a:p>
          <a:endParaRPr lang="es-ES"/>
        </a:p>
      </dgm:t>
    </dgm:pt>
    <dgm:pt modelId="{50C688D5-DA5A-45C7-8F93-A98892EBF5E6}" type="pres">
      <dgm:prSet presAssocID="{58FC2766-D477-4915-9F73-90CB65512D6B}" presName="theInnerList" presStyleCnt="0"/>
      <dgm:spPr/>
      <dgm:t>
        <a:bodyPr/>
        <a:lstStyle/>
        <a:p>
          <a:endParaRPr lang="es-ES"/>
        </a:p>
      </dgm:t>
    </dgm:pt>
    <dgm:pt modelId="{27E9A30C-BFFA-4742-9B24-F26B4DFB0DDE}" type="pres">
      <dgm:prSet presAssocID="{D18DB40F-7A53-4785-83FE-D4794E02CD34}" presName="childNode" presStyleLbl="node1" presStyleIdx="1" presStyleCnt="6" custScaleX="239060" custScaleY="106431" custLinFactNeighborY="-49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3EE793-2046-44FE-9C61-3D39164666C8}" type="pres">
      <dgm:prSet presAssocID="{58FC2766-D477-4915-9F73-90CB65512D6B}" presName="aSpace" presStyleCnt="0"/>
      <dgm:spPr/>
      <dgm:t>
        <a:bodyPr/>
        <a:lstStyle/>
        <a:p>
          <a:endParaRPr lang="es-ES"/>
        </a:p>
      </dgm:t>
    </dgm:pt>
    <dgm:pt modelId="{5874D215-AA6E-4094-AC9D-DC09EEBE1F4A}" type="pres">
      <dgm:prSet presAssocID="{441111A9-FB20-4D95-B60A-5343D38A8C4B}" presName="compNode" presStyleCnt="0"/>
      <dgm:spPr/>
      <dgm:t>
        <a:bodyPr/>
        <a:lstStyle/>
        <a:p>
          <a:endParaRPr lang="es-ES"/>
        </a:p>
      </dgm:t>
    </dgm:pt>
    <dgm:pt modelId="{16ACFEAE-156D-48ED-91C7-1F078380BF24}" type="pres">
      <dgm:prSet presAssocID="{441111A9-FB20-4D95-B60A-5343D38A8C4B}" presName="aNode" presStyleLbl="bgShp" presStyleIdx="2" presStyleCnt="6" custScaleX="155798"/>
      <dgm:spPr/>
      <dgm:t>
        <a:bodyPr/>
        <a:lstStyle/>
        <a:p>
          <a:endParaRPr lang="es-ES"/>
        </a:p>
      </dgm:t>
    </dgm:pt>
    <dgm:pt modelId="{5A624303-CB01-4431-B3A5-518EFF57C8B2}" type="pres">
      <dgm:prSet presAssocID="{441111A9-FB20-4D95-B60A-5343D38A8C4B}" presName="textNode" presStyleLbl="bgShp" presStyleIdx="2" presStyleCnt="6"/>
      <dgm:spPr/>
      <dgm:t>
        <a:bodyPr/>
        <a:lstStyle/>
        <a:p>
          <a:endParaRPr lang="es-ES"/>
        </a:p>
      </dgm:t>
    </dgm:pt>
    <dgm:pt modelId="{3E80A0EE-6E03-45AA-9553-7BD2F27F6D9F}" type="pres">
      <dgm:prSet presAssocID="{441111A9-FB20-4D95-B60A-5343D38A8C4B}" presName="compChildNode" presStyleCnt="0"/>
      <dgm:spPr/>
      <dgm:t>
        <a:bodyPr/>
        <a:lstStyle/>
        <a:p>
          <a:endParaRPr lang="es-ES"/>
        </a:p>
      </dgm:t>
    </dgm:pt>
    <dgm:pt modelId="{4484C130-50AC-4CA9-BA60-D6A0983A4CD4}" type="pres">
      <dgm:prSet presAssocID="{441111A9-FB20-4D95-B60A-5343D38A8C4B}" presName="theInnerList" presStyleCnt="0"/>
      <dgm:spPr/>
      <dgm:t>
        <a:bodyPr/>
        <a:lstStyle/>
        <a:p>
          <a:endParaRPr lang="es-ES"/>
        </a:p>
      </dgm:t>
    </dgm:pt>
    <dgm:pt modelId="{23202C0A-62A0-4995-8554-ACEC2FD47E98}" type="pres">
      <dgm:prSet presAssocID="{8F8D429A-32CE-45BD-9AC5-42C270E51671}" presName="childNode" presStyleLbl="node1" presStyleIdx="2" presStyleCnt="6" custScaleX="184235" custScaleY="106431" custLinFactNeighborY="-49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719EB6-AC4C-4D36-B63A-EC8093EB4AF0}" type="pres">
      <dgm:prSet presAssocID="{441111A9-FB20-4D95-B60A-5343D38A8C4B}" presName="aSpace" presStyleCnt="0"/>
      <dgm:spPr/>
      <dgm:t>
        <a:bodyPr/>
        <a:lstStyle/>
        <a:p>
          <a:endParaRPr lang="es-ES"/>
        </a:p>
      </dgm:t>
    </dgm:pt>
    <dgm:pt modelId="{D9C2D127-B199-4AF1-B88A-ED4C2C8E0FF4}" type="pres">
      <dgm:prSet presAssocID="{BCC8DE8D-87DC-4D99-90EE-469C4417DD24}" presName="compNode" presStyleCnt="0"/>
      <dgm:spPr/>
      <dgm:t>
        <a:bodyPr/>
        <a:lstStyle/>
        <a:p>
          <a:endParaRPr lang="es-ES"/>
        </a:p>
      </dgm:t>
    </dgm:pt>
    <dgm:pt modelId="{283477D4-5C5A-4FC2-95BD-44EE45AD8EFE}" type="pres">
      <dgm:prSet presAssocID="{BCC8DE8D-87DC-4D99-90EE-469C4417DD24}" presName="aNode" presStyleLbl="bgShp" presStyleIdx="3" presStyleCnt="6" custScaleX="197741"/>
      <dgm:spPr/>
      <dgm:t>
        <a:bodyPr/>
        <a:lstStyle/>
        <a:p>
          <a:endParaRPr lang="es-ES"/>
        </a:p>
      </dgm:t>
    </dgm:pt>
    <dgm:pt modelId="{351B33CF-5480-4E11-A5C8-81CF51BE5E51}" type="pres">
      <dgm:prSet presAssocID="{BCC8DE8D-87DC-4D99-90EE-469C4417DD24}" presName="textNode" presStyleLbl="bgShp" presStyleIdx="3" presStyleCnt="6"/>
      <dgm:spPr/>
      <dgm:t>
        <a:bodyPr/>
        <a:lstStyle/>
        <a:p>
          <a:endParaRPr lang="es-ES"/>
        </a:p>
      </dgm:t>
    </dgm:pt>
    <dgm:pt modelId="{D6631E6D-3978-441B-9ECA-FF1AB59BB3E9}" type="pres">
      <dgm:prSet presAssocID="{BCC8DE8D-87DC-4D99-90EE-469C4417DD24}" presName="compChildNode" presStyleCnt="0"/>
      <dgm:spPr/>
      <dgm:t>
        <a:bodyPr/>
        <a:lstStyle/>
        <a:p>
          <a:endParaRPr lang="es-ES"/>
        </a:p>
      </dgm:t>
    </dgm:pt>
    <dgm:pt modelId="{5DFE1C5E-F4F4-4124-9D9B-DBF92C432D1A}" type="pres">
      <dgm:prSet presAssocID="{BCC8DE8D-87DC-4D99-90EE-469C4417DD24}" presName="theInnerList" presStyleCnt="0"/>
      <dgm:spPr/>
      <dgm:t>
        <a:bodyPr/>
        <a:lstStyle/>
        <a:p>
          <a:endParaRPr lang="es-ES"/>
        </a:p>
      </dgm:t>
    </dgm:pt>
    <dgm:pt modelId="{8098B2E4-2C10-4EF9-9533-73EB1431D467}" type="pres">
      <dgm:prSet presAssocID="{7A650061-6145-423B-B3D9-BC92E8D0A9B8}" presName="childNode" presStyleLbl="node1" presStyleIdx="3" presStyleCnt="6" custScaleX="240229" custScaleY="106431" custLinFactNeighborY="-49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58AA3B-2BBB-4556-A222-6482C88DD385}" type="pres">
      <dgm:prSet presAssocID="{BCC8DE8D-87DC-4D99-90EE-469C4417DD24}" presName="aSpace" presStyleCnt="0"/>
      <dgm:spPr/>
      <dgm:t>
        <a:bodyPr/>
        <a:lstStyle/>
        <a:p>
          <a:endParaRPr lang="es-ES"/>
        </a:p>
      </dgm:t>
    </dgm:pt>
    <dgm:pt modelId="{82F1CF2C-5FB4-47B9-87FB-AFD1226219A7}" type="pres">
      <dgm:prSet presAssocID="{B58A0C85-C975-4267-BFFB-845AD75FFA92}" presName="compNode" presStyleCnt="0"/>
      <dgm:spPr/>
      <dgm:t>
        <a:bodyPr/>
        <a:lstStyle/>
        <a:p>
          <a:endParaRPr lang="es-ES"/>
        </a:p>
      </dgm:t>
    </dgm:pt>
    <dgm:pt modelId="{81659330-7CC5-4EDA-8F65-8A77AC502F8B}" type="pres">
      <dgm:prSet presAssocID="{B58A0C85-C975-4267-BFFB-845AD75FFA92}" presName="aNode" presStyleLbl="bgShp" presStyleIdx="4" presStyleCnt="6" custScaleX="209036"/>
      <dgm:spPr/>
      <dgm:t>
        <a:bodyPr/>
        <a:lstStyle/>
        <a:p>
          <a:endParaRPr lang="es-ES"/>
        </a:p>
      </dgm:t>
    </dgm:pt>
    <dgm:pt modelId="{06420F5E-C059-46B3-B49E-E051463E90B6}" type="pres">
      <dgm:prSet presAssocID="{B58A0C85-C975-4267-BFFB-845AD75FFA92}" presName="textNode" presStyleLbl="bgShp" presStyleIdx="4" presStyleCnt="6"/>
      <dgm:spPr/>
      <dgm:t>
        <a:bodyPr/>
        <a:lstStyle/>
        <a:p>
          <a:endParaRPr lang="es-ES"/>
        </a:p>
      </dgm:t>
    </dgm:pt>
    <dgm:pt modelId="{42544B3B-1268-411F-BAB8-E273BAEE34C0}" type="pres">
      <dgm:prSet presAssocID="{B58A0C85-C975-4267-BFFB-845AD75FFA92}" presName="compChildNode" presStyleCnt="0"/>
      <dgm:spPr/>
      <dgm:t>
        <a:bodyPr/>
        <a:lstStyle/>
        <a:p>
          <a:endParaRPr lang="es-ES"/>
        </a:p>
      </dgm:t>
    </dgm:pt>
    <dgm:pt modelId="{C6D17675-6F64-482B-8069-8EA08152E16B}" type="pres">
      <dgm:prSet presAssocID="{B58A0C85-C975-4267-BFFB-845AD75FFA92}" presName="theInnerList" presStyleCnt="0"/>
      <dgm:spPr/>
      <dgm:t>
        <a:bodyPr/>
        <a:lstStyle/>
        <a:p>
          <a:endParaRPr lang="es-ES"/>
        </a:p>
      </dgm:t>
    </dgm:pt>
    <dgm:pt modelId="{F39F27B5-A95A-4C59-A04D-2524D21E766D}" type="pres">
      <dgm:prSet presAssocID="{9418DC45-66D1-4A78-8663-BF81BD3773D3}" presName="childNode" presStyleLbl="node1" presStyleIdx="4" presStyleCnt="6" custScaleX="224700" custScaleY="106431" custLinFactNeighborY="-49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FCA135-5E16-49E8-94F6-32D2BE3B5F2C}" type="pres">
      <dgm:prSet presAssocID="{B58A0C85-C975-4267-BFFB-845AD75FFA92}" presName="aSpace" presStyleCnt="0"/>
      <dgm:spPr/>
      <dgm:t>
        <a:bodyPr/>
        <a:lstStyle/>
        <a:p>
          <a:endParaRPr lang="es-ES"/>
        </a:p>
      </dgm:t>
    </dgm:pt>
    <dgm:pt modelId="{12807BD8-B84A-4A76-B8B2-2839E588E23D}" type="pres">
      <dgm:prSet presAssocID="{74A3D07D-C097-47AF-8099-77DA79B9487C}" presName="compNode" presStyleCnt="0"/>
      <dgm:spPr/>
      <dgm:t>
        <a:bodyPr/>
        <a:lstStyle/>
        <a:p>
          <a:endParaRPr lang="es-ES"/>
        </a:p>
      </dgm:t>
    </dgm:pt>
    <dgm:pt modelId="{BFD786B0-58D5-42A0-8784-13D8F20495CF}" type="pres">
      <dgm:prSet presAssocID="{74A3D07D-C097-47AF-8099-77DA79B9487C}" presName="aNode" presStyleLbl="bgShp" presStyleIdx="5" presStyleCnt="6" custScaleX="179386"/>
      <dgm:spPr/>
      <dgm:t>
        <a:bodyPr/>
        <a:lstStyle/>
        <a:p>
          <a:endParaRPr lang="es-ES"/>
        </a:p>
      </dgm:t>
    </dgm:pt>
    <dgm:pt modelId="{FD2A7EFB-530B-4DCA-B953-997D0E5F5067}" type="pres">
      <dgm:prSet presAssocID="{74A3D07D-C097-47AF-8099-77DA79B9487C}" presName="textNode" presStyleLbl="bgShp" presStyleIdx="5" presStyleCnt="6"/>
      <dgm:spPr/>
      <dgm:t>
        <a:bodyPr/>
        <a:lstStyle/>
        <a:p>
          <a:endParaRPr lang="es-ES"/>
        </a:p>
      </dgm:t>
    </dgm:pt>
    <dgm:pt modelId="{DE8883D2-77C2-4931-BE83-964FAC81D6B3}" type="pres">
      <dgm:prSet presAssocID="{74A3D07D-C097-47AF-8099-77DA79B9487C}" presName="compChildNode" presStyleCnt="0"/>
      <dgm:spPr/>
      <dgm:t>
        <a:bodyPr/>
        <a:lstStyle/>
        <a:p>
          <a:endParaRPr lang="es-ES"/>
        </a:p>
      </dgm:t>
    </dgm:pt>
    <dgm:pt modelId="{C04DB6C2-7989-4193-9363-442C8F7EE00E}" type="pres">
      <dgm:prSet presAssocID="{74A3D07D-C097-47AF-8099-77DA79B9487C}" presName="theInnerList" presStyleCnt="0"/>
      <dgm:spPr/>
      <dgm:t>
        <a:bodyPr/>
        <a:lstStyle/>
        <a:p>
          <a:endParaRPr lang="es-ES"/>
        </a:p>
      </dgm:t>
    </dgm:pt>
    <dgm:pt modelId="{E98A2E32-2683-4FBD-AECC-185E8B531CC3}" type="pres">
      <dgm:prSet presAssocID="{D9452069-8E8F-4F18-B614-12A1BBCB8F88}" presName="childNode" presStyleLbl="node1" presStyleIdx="5" presStyleCnt="6" custScaleX="243051" custScaleY="106431" custLinFactNeighborY="-49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C290B14-B7C4-48F7-A959-F44EA81C9540}" srcId="{714CC6BA-0AB2-474E-B3B9-29EFC488C2DE}" destId="{812CF982-50B6-43BE-B288-4FAD2C74AE6D}" srcOrd="0" destOrd="0" parTransId="{60BE0EA3-8D9D-4577-8DEE-765B6939F7AA}" sibTransId="{01FA135C-EF9F-4496-AB96-BA24CC6D7CEF}"/>
    <dgm:cxn modelId="{E5777649-2D83-4731-B0AD-9C501188344A}" srcId="{BCC8DE8D-87DC-4D99-90EE-469C4417DD24}" destId="{7A650061-6145-423B-B3D9-BC92E8D0A9B8}" srcOrd="0" destOrd="0" parTransId="{AC7AD1C2-A21B-4AD7-92A0-DF2019254636}" sibTransId="{714AEC89-813D-4957-A18E-547D32580381}"/>
    <dgm:cxn modelId="{7C68BFA2-58FC-4002-A1B2-9497AA4E85FB}" type="presOf" srcId="{BCC8DE8D-87DC-4D99-90EE-469C4417DD24}" destId="{283477D4-5C5A-4FC2-95BD-44EE45AD8EFE}" srcOrd="0" destOrd="0" presId="urn:microsoft.com/office/officeart/2005/8/layout/lProcess2"/>
    <dgm:cxn modelId="{64B9A948-17E0-428D-AD6C-B4B407DDBF00}" type="presOf" srcId="{BCC8DE8D-87DC-4D99-90EE-469C4417DD24}" destId="{351B33CF-5480-4E11-A5C8-81CF51BE5E51}" srcOrd="1" destOrd="0" presId="urn:microsoft.com/office/officeart/2005/8/layout/lProcess2"/>
    <dgm:cxn modelId="{8CD54279-E5C1-45CD-9651-391EB7810F91}" srcId="{74A3D07D-C097-47AF-8099-77DA79B9487C}" destId="{D9452069-8E8F-4F18-B614-12A1BBCB8F88}" srcOrd="0" destOrd="0" parTransId="{21030A12-D82B-45A6-9C2B-DE0DAED69863}" sibTransId="{5E185016-F0A8-4C6C-A6EF-FDCA3BF411B6}"/>
    <dgm:cxn modelId="{70C87C81-4B51-4817-909D-BB811D43969B}" type="presOf" srcId="{B58A0C85-C975-4267-BFFB-845AD75FFA92}" destId="{81659330-7CC5-4EDA-8F65-8A77AC502F8B}" srcOrd="0" destOrd="0" presId="urn:microsoft.com/office/officeart/2005/8/layout/lProcess2"/>
    <dgm:cxn modelId="{3EE69D1A-DB9D-406C-8F64-69E1BFF6692C}" srcId="{714CC6BA-0AB2-474E-B3B9-29EFC488C2DE}" destId="{BCC8DE8D-87DC-4D99-90EE-469C4417DD24}" srcOrd="3" destOrd="0" parTransId="{69D73E74-4B40-4CA0-919B-C6BE1AF6A63A}" sibTransId="{441545E9-F220-4588-8FCE-70E85E7C6B9F}"/>
    <dgm:cxn modelId="{30961F91-B7CE-4B39-8493-C2D86F959857}" type="presOf" srcId="{7A650061-6145-423B-B3D9-BC92E8D0A9B8}" destId="{8098B2E4-2C10-4EF9-9533-73EB1431D467}" srcOrd="0" destOrd="0" presId="urn:microsoft.com/office/officeart/2005/8/layout/lProcess2"/>
    <dgm:cxn modelId="{767B720E-4878-4E10-9F64-A7D374A55CED}" type="presOf" srcId="{441111A9-FB20-4D95-B60A-5343D38A8C4B}" destId="{16ACFEAE-156D-48ED-91C7-1F078380BF24}" srcOrd="0" destOrd="0" presId="urn:microsoft.com/office/officeart/2005/8/layout/lProcess2"/>
    <dgm:cxn modelId="{4BB2607B-9539-4911-8D47-370E7E85F45D}" type="presOf" srcId="{8F8D429A-32CE-45BD-9AC5-42C270E51671}" destId="{23202C0A-62A0-4995-8554-ACEC2FD47E98}" srcOrd="0" destOrd="0" presId="urn:microsoft.com/office/officeart/2005/8/layout/lProcess2"/>
    <dgm:cxn modelId="{71B12A1B-4CEE-4A62-923F-18FF2E185896}" type="presOf" srcId="{74A3D07D-C097-47AF-8099-77DA79B9487C}" destId="{BFD786B0-58D5-42A0-8784-13D8F20495CF}" srcOrd="0" destOrd="0" presId="urn:microsoft.com/office/officeart/2005/8/layout/lProcess2"/>
    <dgm:cxn modelId="{596671BB-791C-495D-B63D-9532FBAF5704}" type="presOf" srcId="{31A65918-C57F-4C50-824D-DC7C9CCEBC9F}" destId="{95A46B35-2668-4968-8014-1E282FD0C910}" srcOrd="0" destOrd="0" presId="urn:microsoft.com/office/officeart/2005/8/layout/lProcess2"/>
    <dgm:cxn modelId="{1C1C7806-01E3-4FB0-8031-3256CD51118B}" srcId="{B58A0C85-C975-4267-BFFB-845AD75FFA92}" destId="{9418DC45-66D1-4A78-8663-BF81BD3773D3}" srcOrd="0" destOrd="0" parTransId="{EF796057-DFD9-4E25-A8D6-C4005CD9FAF2}" sibTransId="{11839EE4-408E-4868-8340-37C4B8916520}"/>
    <dgm:cxn modelId="{46911AC4-A06A-4EE7-B86B-EBFB55728EA3}" type="presOf" srcId="{D9452069-8E8F-4F18-B614-12A1BBCB8F88}" destId="{E98A2E32-2683-4FBD-AECC-185E8B531CC3}" srcOrd="0" destOrd="0" presId="urn:microsoft.com/office/officeart/2005/8/layout/lProcess2"/>
    <dgm:cxn modelId="{7D6E2B46-BF3E-454C-A478-A822174623F4}" type="presOf" srcId="{58FC2766-D477-4915-9F73-90CB65512D6B}" destId="{2335BFD3-54AB-4F07-9758-50D1C33DB8A1}" srcOrd="0" destOrd="0" presId="urn:microsoft.com/office/officeart/2005/8/layout/lProcess2"/>
    <dgm:cxn modelId="{2AD439C0-54B6-46A2-B047-BF78C693285C}" srcId="{714CC6BA-0AB2-474E-B3B9-29EFC488C2DE}" destId="{441111A9-FB20-4D95-B60A-5343D38A8C4B}" srcOrd="2" destOrd="0" parTransId="{DEB2708E-933A-4E34-B55A-507D8A611035}" sibTransId="{89712D1C-DADC-4E3D-8343-D9D42EFBC5F7}"/>
    <dgm:cxn modelId="{33CDC250-77C2-4AE4-83D2-3BDFDB0153A5}" type="presOf" srcId="{812CF982-50B6-43BE-B288-4FAD2C74AE6D}" destId="{C29FE8B6-1D23-4AD8-AE6A-6D88C734B313}" srcOrd="0" destOrd="0" presId="urn:microsoft.com/office/officeart/2005/8/layout/lProcess2"/>
    <dgm:cxn modelId="{85CB1421-D885-408B-A899-2D0EA88E42A0}" srcId="{812CF982-50B6-43BE-B288-4FAD2C74AE6D}" destId="{31A65918-C57F-4C50-824D-DC7C9CCEBC9F}" srcOrd="0" destOrd="0" parTransId="{384E4E1E-B513-49EC-8E92-811899A65DC1}" sibTransId="{E57D83B0-4A10-4EA0-BEDA-93E34F6EC887}"/>
    <dgm:cxn modelId="{5C486F7E-7A8D-4B5B-819D-F1A657CF84CF}" type="presOf" srcId="{B58A0C85-C975-4267-BFFB-845AD75FFA92}" destId="{06420F5E-C059-46B3-B49E-E051463E90B6}" srcOrd="1" destOrd="0" presId="urn:microsoft.com/office/officeart/2005/8/layout/lProcess2"/>
    <dgm:cxn modelId="{E7039121-455F-4410-A8C0-FFBFAE227F31}" type="presOf" srcId="{58FC2766-D477-4915-9F73-90CB65512D6B}" destId="{3A80BFA2-B16E-4EF8-88A4-380BA818385B}" srcOrd="1" destOrd="0" presId="urn:microsoft.com/office/officeart/2005/8/layout/lProcess2"/>
    <dgm:cxn modelId="{E659FB91-C531-4392-A5AC-73EB102754CA}" type="presOf" srcId="{812CF982-50B6-43BE-B288-4FAD2C74AE6D}" destId="{5C8DA1F1-DB9C-4857-80AA-77372EFBAF82}" srcOrd="1" destOrd="0" presId="urn:microsoft.com/office/officeart/2005/8/layout/lProcess2"/>
    <dgm:cxn modelId="{045FB4F4-928E-4153-B70A-7D7D75896851}" type="presOf" srcId="{441111A9-FB20-4D95-B60A-5343D38A8C4B}" destId="{5A624303-CB01-4431-B3A5-518EFF57C8B2}" srcOrd="1" destOrd="0" presId="urn:microsoft.com/office/officeart/2005/8/layout/lProcess2"/>
    <dgm:cxn modelId="{29AFBB2F-4340-41CD-9069-4ED31117DF2E}" type="presOf" srcId="{D18DB40F-7A53-4785-83FE-D4794E02CD34}" destId="{27E9A30C-BFFA-4742-9B24-F26B4DFB0DDE}" srcOrd="0" destOrd="0" presId="urn:microsoft.com/office/officeart/2005/8/layout/lProcess2"/>
    <dgm:cxn modelId="{D91CA225-C223-4431-89D6-339DF291E766}" srcId="{714CC6BA-0AB2-474E-B3B9-29EFC488C2DE}" destId="{58FC2766-D477-4915-9F73-90CB65512D6B}" srcOrd="1" destOrd="0" parTransId="{105ED0C7-3AE3-490B-9CBB-808BC016E882}" sibTransId="{F31B1F33-4FAA-44EB-B9B1-81DA7C26CEB8}"/>
    <dgm:cxn modelId="{D21FE59F-00F8-4AA1-AB8A-9692C5610A8F}" type="presOf" srcId="{714CC6BA-0AB2-474E-B3B9-29EFC488C2DE}" destId="{5C544DA5-0F3B-42DA-B501-AC536456404A}" srcOrd="0" destOrd="0" presId="urn:microsoft.com/office/officeart/2005/8/layout/lProcess2"/>
    <dgm:cxn modelId="{1DF4A1E8-C911-4F07-AF29-FFFB2504D6DB}" type="presOf" srcId="{74A3D07D-C097-47AF-8099-77DA79B9487C}" destId="{FD2A7EFB-530B-4DCA-B953-997D0E5F5067}" srcOrd="1" destOrd="0" presId="urn:microsoft.com/office/officeart/2005/8/layout/lProcess2"/>
    <dgm:cxn modelId="{52BCB266-FD63-4715-9990-0C12ADFFD38F}" type="presOf" srcId="{9418DC45-66D1-4A78-8663-BF81BD3773D3}" destId="{F39F27B5-A95A-4C59-A04D-2524D21E766D}" srcOrd="0" destOrd="0" presId="urn:microsoft.com/office/officeart/2005/8/layout/lProcess2"/>
    <dgm:cxn modelId="{2BD19512-4F53-415A-877E-290696ABE205}" srcId="{58FC2766-D477-4915-9F73-90CB65512D6B}" destId="{D18DB40F-7A53-4785-83FE-D4794E02CD34}" srcOrd="0" destOrd="0" parTransId="{233A5D8A-00C9-497B-BB2D-F87A5842A05A}" sibTransId="{FD5DD59C-6CD1-46D1-AA93-7125F1F0CC41}"/>
    <dgm:cxn modelId="{082CC48C-CF12-480A-A6FB-A1948443EE25}" srcId="{714CC6BA-0AB2-474E-B3B9-29EFC488C2DE}" destId="{B58A0C85-C975-4267-BFFB-845AD75FFA92}" srcOrd="4" destOrd="0" parTransId="{762F48BD-4D20-4051-BC04-26CB28B17BF9}" sibTransId="{E928B76F-284E-46B6-86F0-F99DD098D03F}"/>
    <dgm:cxn modelId="{86C6D7EB-636C-4C80-9BBA-AEB948A88844}" srcId="{714CC6BA-0AB2-474E-B3B9-29EFC488C2DE}" destId="{74A3D07D-C097-47AF-8099-77DA79B9487C}" srcOrd="5" destOrd="0" parTransId="{46DDC951-A61E-4C10-B04B-571013A2EDFA}" sibTransId="{89BB0E65-FA84-44FD-9F34-1681F00C13D4}"/>
    <dgm:cxn modelId="{34AD91AD-D270-441B-A00E-02C60856C8B6}" srcId="{441111A9-FB20-4D95-B60A-5343D38A8C4B}" destId="{8F8D429A-32CE-45BD-9AC5-42C270E51671}" srcOrd="0" destOrd="0" parTransId="{9293296D-EEF2-4CEE-A771-AF18A8C0DE63}" sibTransId="{6702A514-A3F2-4A59-B58E-B46A4CC90E8E}"/>
    <dgm:cxn modelId="{0262270A-8207-47A9-8D89-8378C2E9EFD6}" type="presParOf" srcId="{5C544DA5-0F3B-42DA-B501-AC536456404A}" destId="{3E0F5C0C-BE68-4C68-95CD-150F4FCB880F}" srcOrd="0" destOrd="0" presId="urn:microsoft.com/office/officeart/2005/8/layout/lProcess2"/>
    <dgm:cxn modelId="{93868459-EBF5-4A5E-AA69-653B819DCF27}" type="presParOf" srcId="{3E0F5C0C-BE68-4C68-95CD-150F4FCB880F}" destId="{C29FE8B6-1D23-4AD8-AE6A-6D88C734B313}" srcOrd="0" destOrd="0" presId="urn:microsoft.com/office/officeart/2005/8/layout/lProcess2"/>
    <dgm:cxn modelId="{0D9421FD-E31F-4EE9-BFD7-E83059675F0D}" type="presParOf" srcId="{3E0F5C0C-BE68-4C68-95CD-150F4FCB880F}" destId="{5C8DA1F1-DB9C-4857-80AA-77372EFBAF82}" srcOrd="1" destOrd="0" presId="urn:microsoft.com/office/officeart/2005/8/layout/lProcess2"/>
    <dgm:cxn modelId="{36FBF584-42CB-4483-B575-C31519721893}" type="presParOf" srcId="{3E0F5C0C-BE68-4C68-95CD-150F4FCB880F}" destId="{602CBAC2-0EFD-49F2-B210-99E599841C4B}" srcOrd="2" destOrd="0" presId="urn:microsoft.com/office/officeart/2005/8/layout/lProcess2"/>
    <dgm:cxn modelId="{EDB92B9E-42AC-4B8D-B597-A458FD8F27F4}" type="presParOf" srcId="{602CBAC2-0EFD-49F2-B210-99E599841C4B}" destId="{7F9D2F21-7461-4FEB-A6CA-B95B52139AB7}" srcOrd="0" destOrd="0" presId="urn:microsoft.com/office/officeart/2005/8/layout/lProcess2"/>
    <dgm:cxn modelId="{376AE3E7-D785-417F-B465-96F26F686E23}" type="presParOf" srcId="{7F9D2F21-7461-4FEB-A6CA-B95B52139AB7}" destId="{95A46B35-2668-4968-8014-1E282FD0C910}" srcOrd="0" destOrd="0" presId="urn:microsoft.com/office/officeart/2005/8/layout/lProcess2"/>
    <dgm:cxn modelId="{767687A5-F94C-44FB-A806-1A6E70F735A7}" type="presParOf" srcId="{5C544DA5-0F3B-42DA-B501-AC536456404A}" destId="{DDA91011-0F4E-45D9-B41E-6362FC6E0D5F}" srcOrd="1" destOrd="0" presId="urn:microsoft.com/office/officeart/2005/8/layout/lProcess2"/>
    <dgm:cxn modelId="{636E2C43-8CC2-4C65-B27B-C2B2E51AC9C2}" type="presParOf" srcId="{5C544DA5-0F3B-42DA-B501-AC536456404A}" destId="{BDEEE399-6190-412F-ABEF-C8F33B2C6CDD}" srcOrd="2" destOrd="0" presId="urn:microsoft.com/office/officeart/2005/8/layout/lProcess2"/>
    <dgm:cxn modelId="{0B21709D-EC6E-4E17-93C8-B415D8DA3FC9}" type="presParOf" srcId="{BDEEE399-6190-412F-ABEF-C8F33B2C6CDD}" destId="{2335BFD3-54AB-4F07-9758-50D1C33DB8A1}" srcOrd="0" destOrd="0" presId="urn:microsoft.com/office/officeart/2005/8/layout/lProcess2"/>
    <dgm:cxn modelId="{0068A2AD-4ECF-4742-BAC1-5B4B4C34929D}" type="presParOf" srcId="{BDEEE399-6190-412F-ABEF-C8F33B2C6CDD}" destId="{3A80BFA2-B16E-4EF8-88A4-380BA818385B}" srcOrd="1" destOrd="0" presId="urn:microsoft.com/office/officeart/2005/8/layout/lProcess2"/>
    <dgm:cxn modelId="{681ED62A-161B-4622-98EC-4BEFD0F5635F}" type="presParOf" srcId="{BDEEE399-6190-412F-ABEF-C8F33B2C6CDD}" destId="{DE524FD4-E3D3-4362-9A8C-5DD9EF4CC530}" srcOrd="2" destOrd="0" presId="urn:microsoft.com/office/officeart/2005/8/layout/lProcess2"/>
    <dgm:cxn modelId="{F8B4318B-B69A-446D-BA8A-0C56890E24AF}" type="presParOf" srcId="{DE524FD4-E3D3-4362-9A8C-5DD9EF4CC530}" destId="{50C688D5-DA5A-45C7-8F93-A98892EBF5E6}" srcOrd="0" destOrd="0" presId="urn:microsoft.com/office/officeart/2005/8/layout/lProcess2"/>
    <dgm:cxn modelId="{6E214E08-2A8D-45B5-9AB9-0885F409C73F}" type="presParOf" srcId="{50C688D5-DA5A-45C7-8F93-A98892EBF5E6}" destId="{27E9A30C-BFFA-4742-9B24-F26B4DFB0DDE}" srcOrd="0" destOrd="0" presId="urn:microsoft.com/office/officeart/2005/8/layout/lProcess2"/>
    <dgm:cxn modelId="{88343B8A-81D3-487E-8F42-DD8FA52F9983}" type="presParOf" srcId="{5C544DA5-0F3B-42DA-B501-AC536456404A}" destId="{D23EE793-2046-44FE-9C61-3D39164666C8}" srcOrd="3" destOrd="0" presId="urn:microsoft.com/office/officeart/2005/8/layout/lProcess2"/>
    <dgm:cxn modelId="{6F2C209E-FC5D-4EC9-AB6C-CE60903FF0A4}" type="presParOf" srcId="{5C544DA5-0F3B-42DA-B501-AC536456404A}" destId="{5874D215-AA6E-4094-AC9D-DC09EEBE1F4A}" srcOrd="4" destOrd="0" presId="urn:microsoft.com/office/officeart/2005/8/layout/lProcess2"/>
    <dgm:cxn modelId="{9E4D21F5-8481-4A32-842B-AFA637A459CE}" type="presParOf" srcId="{5874D215-AA6E-4094-AC9D-DC09EEBE1F4A}" destId="{16ACFEAE-156D-48ED-91C7-1F078380BF24}" srcOrd="0" destOrd="0" presId="urn:microsoft.com/office/officeart/2005/8/layout/lProcess2"/>
    <dgm:cxn modelId="{98C0A616-F891-4D29-AB0D-1AAA70FD2235}" type="presParOf" srcId="{5874D215-AA6E-4094-AC9D-DC09EEBE1F4A}" destId="{5A624303-CB01-4431-B3A5-518EFF57C8B2}" srcOrd="1" destOrd="0" presId="urn:microsoft.com/office/officeart/2005/8/layout/lProcess2"/>
    <dgm:cxn modelId="{DAA2D86D-E6E5-4022-A4AF-FA5602AE6A52}" type="presParOf" srcId="{5874D215-AA6E-4094-AC9D-DC09EEBE1F4A}" destId="{3E80A0EE-6E03-45AA-9553-7BD2F27F6D9F}" srcOrd="2" destOrd="0" presId="urn:microsoft.com/office/officeart/2005/8/layout/lProcess2"/>
    <dgm:cxn modelId="{F5369091-8BE6-43D1-91F9-546DA2FE24CD}" type="presParOf" srcId="{3E80A0EE-6E03-45AA-9553-7BD2F27F6D9F}" destId="{4484C130-50AC-4CA9-BA60-D6A0983A4CD4}" srcOrd="0" destOrd="0" presId="urn:microsoft.com/office/officeart/2005/8/layout/lProcess2"/>
    <dgm:cxn modelId="{57DED77F-D4F6-458E-A493-4B6F6D3AA3FB}" type="presParOf" srcId="{4484C130-50AC-4CA9-BA60-D6A0983A4CD4}" destId="{23202C0A-62A0-4995-8554-ACEC2FD47E98}" srcOrd="0" destOrd="0" presId="urn:microsoft.com/office/officeart/2005/8/layout/lProcess2"/>
    <dgm:cxn modelId="{0500F256-E9B3-4F88-89EC-F8CE47E2B25B}" type="presParOf" srcId="{5C544DA5-0F3B-42DA-B501-AC536456404A}" destId="{8B719EB6-AC4C-4D36-B63A-EC8093EB4AF0}" srcOrd="5" destOrd="0" presId="urn:microsoft.com/office/officeart/2005/8/layout/lProcess2"/>
    <dgm:cxn modelId="{3BB9DF3B-AAFC-44A8-94B9-BB30318DADF5}" type="presParOf" srcId="{5C544DA5-0F3B-42DA-B501-AC536456404A}" destId="{D9C2D127-B199-4AF1-B88A-ED4C2C8E0FF4}" srcOrd="6" destOrd="0" presId="urn:microsoft.com/office/officeart/2005/8/layout/lProcess2"/>
    <dgm:cxn modelId="{9C640D50-207E-41A1-83EA-E8690251870A}" type="presParOf" srcId="{D9C2D127-B199-4AF1-B88A-ED4C2C8E0FF4}" destId="{283477D4-5C5A-4FC2-95BD-44EE45AD8EFE}" srcOrd="0" destOrd="0" presId="urn:microsoft.com/office/officeart/2005/8/layout/lProcess2"/>
    <dgm:cxn modelId="{C65B1E45-C790-4980-A33D-71FBDD6A0684}" type="presParOf" srcId="{D9C2D127-B199-4AF1-B88A-ED4C2C8E0FF4}" destId="{351B33CF-5480-4E11-A5C8-81CF51BE5E51}" srcOrd="1" destOrd="0" presId="urn:microsoft.com/office/officeart/2005/8/layout/lProcess2"/>
    <dgm:cxn modelId="{6A27FE88-332C-4FB7-829A-1193FC75F719}" type="presParOf" srcId="{D9C2D127-B199-4AF1-B88A-ED4C2C8E0FF4}" destId="{D6631E6D-3978-441B-9ECA-FF1AB59BB3E9}" srcOrd="2" destOrd="0" presId="urn:microsoft.com/office/officeart/2005/8/layout/lProcess2"/>
    <dgm:cxn modelId="{A7644357-5BBF-4DFA-B900-E26DCFF8774C}" type="presParOf" srcId="{D6631E6D-3978-441B-9ECA-FF1AB59BB3E9}" destId="{5DFE1C5E-F4F4-4124-9D9B-DBF92C432D1A}" srcOrd="0" destOrd="0" presId="urn:microsoft.com/office/officeart/2005/8/layout/lProcess2"/>
    <dgm:cxn modelId="{84F46EC9-6579-4344-90AA-892313507B1F}" type="presParOf" srcId="{5DFE1C5E-F4F4-4124-9D9B-DBF92C432D1A}" destId="{8098B2E4-2C10-4EF9-9533-73EB1431D467}" srcOrd="0" destOrd="0" presId="urn:microsoft.com/office/officeart/2005/8/layout/lProcess2"/>
    <dgm:cxn modelId="{2F98E2B0-E5E5-461F-8E4D-AAADD5AE3025}" type="presParOf" srcId="{5C544DA5-0F3B-42DA-B501-AC536456404A}" destId="{4358AA3B-2BBB-4556-A222-6482C88DD385}" srcOrd="7" destOrd="0" presId="urn:microsoft.com/office/officeart/2005/8/layout/lProcess2"/>
    <dgm:cxn modelId="{8655EAAC-5702-422C-916B-423013947A87}" type="presParOf" srcId="{5C544DA5-0F3B-42DA-B501-AC536456404A}" destId="{82F1CF2C-5FB4-47B9-87FB-AFD1226219A7}" srcOrd="8" destOrd="0" presId="urn:microsoft.com/office/officeart/2005/8/layout/lProcess2"/>
    <dgm:cxn modelId="{746D3B8A-E89D-48CC-A66A-F72554570358}" type="presParOf" srcId="{82F1CF2C-5FB4-47B9-87FB-AFD1226219A7}" destId="{81659330-7CC5-4EDA-8F65-8A77AC502F8B}" srcOrd="0" destOrd="0" presId="urn:microsoft.com/office/officeart/2005/8/layout/lProcess2"/>
    <dgm:cxn modelId="{7F8E0FD1-1DE7-422A-B484-0F4BDEAC7258}" type="presParOf" srcId="{82F1CF2C-5FB4-47B9-87FB-AFD1226219A7}" destId="{06420F5E-C059-46B3-B49E-E051463E90B6}" srcOrd="1" destOrd="0" presId="urn:microsoft.com/office/officeart/2005/8/layout/lProcess2"/>
    <dgm:cxn modelId="{9362479C-96BD-420E-951B-C8CF2D5DEA92}" type="presParOf" srcId="{82F1CF2C-5FB4-47B9-87FB-AFD1226219A7}" destId="{42544B3B-1268-411F-BAB8-E273BAEE34C0}" srcOrd="2" destOrd="0" presId="urn:microsoft.com/office/officeart/2005/8/layout/lProcess2"/>
    <dgm:cxn modelId="{1BE59833-DD3E-4CF5-A635-218FF7123149}" type="presParOf" srcId="{42544B3B-1268-411F-BAB8-E273BAEE34C0}" destId="{C6D17675-6F64-482B-8069-8EA08152E16B}" srcOrd="0" destOrd="0" presId="urn:microsoft.com/office/officeart/2005/8/layout/lProcess2"/>
    <dgm:cxn modelId="{93CD4B51-84D6-4EEC-9082-D7E27AFA2302}" type="presParOf" srcId="{C6D17675-6F64-482B-8069-8EA08152E16B}" destId="{F39F27B5-A95A-4C59-A04D-2524D21E766D}" srcOrd="0" destOrd="0" presId="urn:microsoft.com/office/officeart/2005/8/layout/lProcess2"/>
    <dgm:cxn modelId="{EB244521-3ED9-4A0A-ACA9-91B315E70792}" type="presParOf" srcId="{5C544DA5-0F3B-42DA-B501-AC536456404A}" destId="{A2FCA135-5E16-49E8-94F6-32D2BE3B5F2C}" srcOrd="9" destOrd="0" presId="urn:microsoft.com/office/officeart/2005/8/layout/lProcess2"/>
    <dgm:cxn modelId="{3D852C1E-1C04-4DAB-860E-0647DE9CE6D9}" type="presParOf" srcId="{5C544DA5-0F3B-42DA-B501-AC536456404A}" destId="{12807BD8-B84A-4A76-B8B2-2839E588E23D}" srcOrd="10" destOrd="0" presId="urn:microsoft.com/office/officeart/2005/8/layout/lProcess2"/>
    <dgm:cxn modelId="{DE3958C7-5C66-4EF3-8A0C-8DBE2BBEECE1}" type="presParOf" srcId="{12807BD8-B84A-4A76-B8B2-2839E588E23D}" destId="{BFD786B0-58D5-42A0-8784-13D8F20495CF}" srcOrd="0" destOrd="0" presId="urn:microsoft.com/office/officeart/2005/8/layout/lProcess2"/>
    <dgm:cxn modelId="{10E0E3A7-2E26-4D35-BADF-DC16CE68437F}" type="presParOf" srcId="{12807BD8-B84A-4A76-B8B2-2839E588E23D}" destId="{FD2A7EFB-530B-4DCA-B953-997D0E5F5067}" srcOrd="1" destOrd="0" presId="urn:microsoft.com/office/officeart/2005/8/layout/lProcess2"/>
    <dgm:cxn modelId="{ECEE3038-130F-45A3-BD6C-E01C67D3DB32}" type="presParOf" srcId="{12807BD8-B84A-4A76-B8B2-2839E588E23D}" destId="{DE8883D2-77C2-4931-BE83-964FAC81D6B3}" srcOrd="2" destOrd="0" presId="urn:microsoft.com/office/officeart/2005/8/layout/lProcess2"/>
    <dgm:cxn modelId="{4B62F128-B213-453A-86AA-579A1A067081}" type="presParOf" srcId="{DE8883D2-77C2-4931-BE83-964FAC81D6B3}" destId="{C04DB6C2-7989-4193-9363-442C8F7EE00E}" srcOrd="0" destOrd="0" presId="urn:microsoft.com/office/officeart/2005/8/layout/lProcess2"/>
    <dgm:cxn modelId="{C54F1F77-A637-4064-A63E-4DE45BAAF496}" type="presParOf" srcId="{C04DB6C2-7989-4193-9363-442C8F7EE00E}" destId="{E98A2E32-2683-4FBD-AECC-185E8B531CC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4CC6BA-0AB2-474E-B3B9-29EFC488C2DE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812CF982-50B6-43BE-B288-4FAD2C74AE6D}">
      <dgm:prSet phldrT="[Texto]"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BE0EA3-8D9D-4577-8DEE-765B6939F7AA}" type="parTrans" cxnId="{8C290B14-B7C4-48F7-A959-F44EA81C9540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FA135C-EF9F-4496-AB96-BA24CC6D7CEF}" type="sibTrans" cxnId="{8C290B14-B7C4-48F7-A959-F44EA81C9540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A65918-C57F-4C50-824D-DC7C9CCEBC9F}">
      <dgm:prSet phldrT="[Texto]" custT="1"/>
      <dgm:spPr/>
      <dgm:t>
        <a:bodyPr/>
        <a:lstStyle/>
        <a:p>
          <a:pPr algn="ctr"/>
          <a:r>
            <a:rPr lang="es-ES" sz="2200" b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Interfase entre universidad y centros I+D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4E4E1E-B513-49EC-8E92-811899A65DC1}" type="parTrans" cxnId="{85CB1421-D885-408B-A899-2D0EA88E42A0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D83B0-4A10-4EA0-BEDA-93E34F6EC887}" type="sibTrans" cxnId="{85CB1421-D885-408B-A899-2D0EA88E42A0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FC2766-D477-4915-9F73-90CB65512D6B}">
      <dgm:prSet phldrT="[Texto]"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ED0C7-3AE3-490B-9CBB-808BC016E882}" type="parTrans" cxnId="{D91CA225-C223-4431-89D6-339DF291E766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B1F33-4FAA-44EB-B9B1-81DA7C26CEB8}" type="sibTrans" cxnId="{D91CA225-C223-4431-89D6-339DF291E766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8DB40F-7A53-4785-83FE-D4794E02CD34}">
      <dgm:prSet custT="1"/>
      <dgm:spPr/>
      <dgm:t>
        <a:bodyPr/>
        <a:lstStyle/>
        <a:p>
          <a:r>
            <a:rPr lang="es-ES" sz="22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Grupos municipales de trabajo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3A5D8A-00C9-497B-BB2D-F87A5842A05A}" type="parTrans" cxnId="{2BD19512-4F53-415A-877E-290696ABE205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DD59C-6CD1-46D1-AA93-7125F1F0CC41}" type="sibTrans" cxnId="{2BD19512-4F53-415A-877E-290696ABE205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1111A9-FB20-4D95-B60A-5343D38A8C4B}">
      <dgm:prSet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B2708E-933A-4E34-B55A-507D8A611035}" type="parTrans" cxnId="{2AD439C0-54B6-46A2-B047-BF78C693285C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712D1C-DADC-4E3D-8343-D9D42EFBC5F7}" type="sibTrans" cxnId="{2AD439C0-54B6-46A2-B047-BF78C693285C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8DE8D-87DC-4D99-90EE-469C4417DD24}">
      <dgm:prSet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10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73E74-4B40-4CA0-919B-C6BE1AF6A63A}" type="parTrans" cxnId="{3EE69D1A-DB9D-406C-8F64-69E1BFF6692C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1545E9-F220-4588-8FCE-70E85E7C6B9F}" type="sibTrans" cxnId="{3EE69D1A-DB9D-406C-8F64-69E1BFF6692C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8A0C85-C975-4267-BFFB-845AD75FFA92}">
      <dgm:prSet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11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F48BD-4D20-4051-BC04-26CB28B17BF9}" type="parTrans" cxnId="{082CC48C-CF12-480A-A6FB-A1948443EE25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28B76F-284E-46B6-86F0-F99DD098D03F}" type="sibTrans" cxnId="{082CC48C-CF12-480A-A6FB-A1948443EE25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8D429A-32CE-45BD-9AC5-42C270E51671}">
      <dgm:prSet custT="1"/>
      <dgm:spPr/>
      <dgm:t>
        <a:bodyPr/>
        <a:lstStyle/>
        <a:p>
          <a:r>
            <a:rPr lang="es-ES" sz="22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Diagnóstico de recursos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3296D-EEF2-4CEE-A771-AF18A8C0DE63}" type="parTrans" cxnId="{34AD91AD-D270-441B-A00E-02C60856C8B6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02A514-A3F2-4A59-B58E-B46A4CC90E8E}" type="sibTrans" cxnId="{34AD91AD-D270-441B-A00E-02C60856C8B6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8DC45-66D1-4A78-8663-BF81BD3773D3}">
      <dgm:prSet custT="1"/>
      <dgm:spPr/>
      <dgm:t>
        <a:bodyPr/>
        <a:lstStyle/>
        <a:p>
          <a:r>
            <a:rPr lang="es-ES" sz="22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Atracción de fuentes de financiamiento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96057-DFD9-4E25-A8D6-C4005CD9FAF2}" type="parTrans" cxnId="{1C1C7806-01E3-4FB0-8031-3256CD51118B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839EE4-408E-4868-8340-37C4B8916520}" type="sibTrans" cxnId="{1C1C7806-01E3-4FB0-8031-3256CD51118B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50061-6145-423B-B3D9-BC92E8D0A9B8}">
      <dgm:prSet custT="1"/>
      <dgm:spPr/>
      <dgm:t>
        <a:bodyPr/>
        <a:lstStyle/>
        <a:p>
          <a:r>
            <a:rPr lang="es-ES" sz="22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Capacidades de innovación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AEC89-813D-4957-A18E-547D32580381}" type="sibTrans" cxnId="{E5777649-2D83-4731-B0AD-9C501188344A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AD1C2-A21B-4AD7-92A0-DF2019254636}" type="parTrans" cxnId="{E5777649-2D83-4731-B0AD-9C501188344A}">
      <dgm:prSet/>
      <dgm:spPr/>
      <dgm:t>
        <a:bodyPr/>
        <a:lstStyle/>
        <a:p>
          <a:endParaRPr lang="es-ES" sz="2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A3D07D-C097-47AF-8099-77DA79B9487C}">
      <dgm:prSet custT="1"/>
      <dgm:spPr/>
      <dgm:t>
        <a:bodyPr/>
        <a:lstStyle/>
        <a:p>
          <a:r>
            <a:rPr lang="es-ES" sz="22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endParaRPr lang="es-E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DDC951-A61E-4C10-B04B-571013A2EDFA}" type="parTrans" cxnId="{86C6D7EB-636C-4C80-9BBA-AEB948A88844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B0E65-FA84-44FD-9F34-1681F00C13D4}" type="sibTrans" cxnId="{86C6D7EB-636C-4C80-9BBA-AEB948A88844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452069-8E8F-4F18-B614-12A1BBCB8F88}">
      <dgm:prSet custT="1"/>
      <dgm:spPr/>
      <dgm:t>
        <a:bodyPr/>
        <a:lstStyle/>
        <a:p>
          <a:r>
            <a:rPr lang="es-ES" sz="2200" b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Procesos de comunicación social</a:t>
          </a:r>
          <a:endParaRPr lang="es-ES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030A12-D82B-45A6-9C2B-DE0DAED69863}" type="parTrans" cxnId="{8CD54279-E5C1-45CD-9651-391EB7810F91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85016-F0A8-4C6C-A6EF-FDCA3BF411B6}" type="sibTrans" cxnId="{8CD54279-E5C1-45CD-9651-391EB7810F91}">
      <dgm:prSet/>
      <dgm:spPr/>
      <dgm:t>
        <a:bodyPr/>
        <a:lstStyle/>
        <a:p>
          <a:endParaRPr lang="es-E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44DA5-0F3B-42DA-B501-AC536456404A}" type="pres">
      <dgm:prSet presAssocID="{714CC6BA-0AB2-474E-B3B9-29EFC488C2D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0F5C0C-BE68-4C68-95CD-150F4FCB880F}" type="pres">
      <dgm:prSet presAssocID="{812CF982-50B6-43BE-B288-4FAD2C74AE6D}" presName="compNode" presStyleCnt="0"/>
      <dgm:spPr/>
      <dgm:t>
        <a:bodyPr/>
        <a:lstStyle/>
        <a:p>
          <a:endParaRPr lang="es-ES"/>
        </a:p>
      </dgm:t>
    </dgm:pt>
    <dgm:pt modelId="{C29FE8B6-1D23-4AD8-AE6A-6D88C734B313}" type="pres">
      <dgm:prSet presAssocID="{812CF982-50B6-43BE-B288-4FAD2C74AE6D}" presName="aNode" presStyleLbl="bgShp" presStyleIdx="0" presStyleCnt="6" custScaleX="189392"/>
      <dgm:spPr/>
      <dgm:t>
        <a:bodyPr/>
        <a:lstStyle/>
        <a:p>
          <a:endParaRPr lang="es-ES"/>
        </a:p>
      </dgm:t>
    </dgm:pt>
    <dgm:pt modelId="{5C8DA1F1-DB9C-4857-80AA-77372EFBAF82}" type="pres">
      <dgm:prSet presAssocID="{812CF982-50B6-43BE-B288-4FAD2C74AE6D}" presName="textNode" presStyleLbl="bgShp" presStyleIdx="0" presStyleCnt="6"/>
      <dgm:spPr/>
      <dgm:t>
        <a:bodyPr/>
        <a:lstStyle/>
        <a:p>
          <a:endParaRPr lang="es-ES"/>
        </a:p>
      </dgm:t>
    </dgm:pt>
    <dgm:pt modelId="{602CBAC2-0EFD-49F2-B210-99E599841C4B}" type="pres">
      <dgm:prSet presAssocID="{812CF982-50B6-43BE-B288-4FAD2C74AE6D}" presName="compChildNode" presStyleCnt="0"/>
      <dgm:spPr/>
      <dgm:t>
        <a:bodyPr/>
        <a:lstStyle/>
        <a:p>
          <a:endParaRPr lang="es-ES"/>
        </a:p>
      </dgm:t>
    </dgm:pt>
    <dgm:pt modelId="{7F9D2F21-7461-4FEB-A6CA-B95B52139AB7}" type="pres">
      <dgm:prSet presAssocID="{812CF982-50B6-43BE-B288-4FAD2C74AE6D}" presName="theInnerList" presStyleCnt="0"/>
      <dgm:spPr/>
      <dgm:t>
        <a:bodyPr/>
        <a:lstStyle/>
        <a:p>
          <a:endParaRPr lang="es-ES"/>
        </a:p>
      </dgm:t>
    </dgm:pt>
    <dgm:pt modelId="{95A46B35-2668-4968-8014-1E282FD0C910}" type="pres">
      <dgm:prSet presAssocID="{31A65918-C57F-4C50-824D-DC7C9CCEBC9F}" presName="childNode" presStyleLbl="node1" presStyleIdx="0" presStyleCnt="6" custScaleX="2367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A91011-0F4E-45D9-B41E-6362FC6E0D5F}" type="pres">
      <dgm:prSet presAssocID="{812CF982-50B6-43BE-B288-4FAD2C74AE6D}" presName="aSpace" presStyleCnt="0"/>
      <dgm:spPr/>
      <dgm:t>
        <a:bodyPr/>
        <a:lstStyle/>
        <a:p>
          <a:endParaRPr lang="es-ES"/>
        </a:p>
      </dgm:t>
    </dgm:pt>
    <dgm:pt modelId="{BDEEE399-6190-412F-ABEF-C8F33B2C6CDD}" type="pres">
      <dgm:prSet presAssocID="{58FC2766-D477-4915-9F73-90CB65512D6B}" presName="compNode" presStyleCnt="0"/>
      <dgm:spPr/>
      <dgm:t>
        <a:bodyPr/>
        <a:lstStyle/>
        <a:p>
          <a:endParaRPr lang="es-ES"/>
        </a:p>
      </dgm:t>
    </dgm:pt>
    <dgm:pt modelId="{2335BFD3-54AB-4F07-9758-50D1C33DB8A1}" type="pres">
      <dgm:prSet presAssocID="{58FC2766-D477-4915-9F73-90CB65512D6B}" presName="aNode" presStyleLbl="bgShp" presStyleIdx="1" presStyleCnt="6" custScaleX="195447"/>
      <dgm:spPr/>
      <dgm:t>
        <a:bodyPr/>
        <a:lstStyle/>
        <a:p>
          <a:endParaRPr lang="es-ES"/>
        </a:p>
      </dgm:t>
    </dgm:pt>
    <dgm:pt modelId="{3A80BFA2-B16E-4EF8-88A4-380BA818385B}" type="pres">
      <dgm:prSet presAssocID="{58FC2766-D477-4915-9F73-90CB65512D6B}" presName="textNode" presStyleLbl="bgShp" presStyleIdx="1" presStyleCnt="6"/>
      <dgm:spPr/>
      <dgm:t>
        <a:bodyPr/>
        <a:lstStyle/>
        <a:p>
          <a:endParaRPr lang="es-ES"/>
        </a:p>
      </dgm:t>
    </dgm:pt>
    <dgm:pt modelId="{DE524FD4-E3D3-4362-9A8C-5DD9EF4CC530}" type="pres">
      <dgm:prSet presAssocID="{58FC2766-D477-4915-9F73-90CB65512D6B}" presName="compChildNode" presStyleCnt="0"/>
      <dgm:spPr/>
      <dgm:t>
        <a:bodyPr/>
        <a:lstStyle/>
        <a:p>
          <a:endParaRPr lang="es-ES"/>
        </a:p>
      </dgm:t>
    </dgm:pt>
    <dgm:pt modelId="{50C688D5-DA5A-45C7-8F93-A98892EBF5E6}" type="pres">
      <dgm:prSet presAssocID="{58FC2766-D477-4915-9F73-90CB65512D6B}" presName="theInnerList" presStyleCnt="0"/>
      <dgm:spPr/>
      <dgm:t>
        <a:bodyPr/>
        <a:lstStyle/>
        <a:p>
          <a:endParaRPr lang="es-ES"/>
        </a:p>
      </dgm:t>
    </dgm:pt>
    <dgm:pt modelId="{27E9A30C-BFFA-4742-9B24-F26B4DFB0DDE}" type="pres">
      <dgm:prSet presAssocID="{D18DB40F-7A53-4785-83FE-D4794E02CD34}" presName="childNode" presStyleLbl="node1" presStyleIdx="1" presStyleCnt="6" custScaleX="2223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3EE793-2046-44FE-9C61-3D39164666C8}" type="pres">
      <dgm:prSet presAssocID="{58FC2766-D477-4915-9F73-90CB65512D6B}" presName="aSpace" presStyleCnt="0"/>
      <dgm:spPr/>
      <dgm:t>
        <a:bodyPr/>
        <a:lstStyle/>
        <a:p>
          <a:endParaRPr lang="es-ES"/>
        </a:p>
      </dgm:t>
    </dgm:pt>
    <dgm:pt modelId="{5874D215-AA6E-4094-AC9D-DC09EEBE1F4A}" type="pres">
      <dgm:prSet presAssocID="{441111A9-FB20-4D95-B60A-5343D38A8C4B}" presName="compNode" presStyleCnt="0"/>
      <dgm:spPr/>
      <dgm:t>
        <a:bodyPr/>
        <a:lstStyle/>
        <a:p>
          <a:endParaRPr lang="es-ES"/>
        </a:p>
      </dgm:t>
    </dgm:pt>
    <dgm:pt modelId="{16ACFEAE-156D-48ED-91C7-1F078380BF24}" type="pres">
      <dgm:prSet presAssocID="{441111A9-FB20-4D95-B60A-5343D38A8C4B}" presName="aNode" presStyleLbl="bgShp" presStyleIdx="2" presStyleCnt="6" custScaleX="202602" custLinFactNeighborX="186"/>
      <dgm:spPr/>
      <dgm:t>
        <a:bodyPr/>
        <a:lstStyle/>
        <a:p>
          <a:endParaRPr lang="es-ES"/>
        </a:p>
      </dgm:t>
    </dgm:pt>
    <dgm:pt modelId="{5A624303-CB01-4431-B3A5-518EFF57C8B2}" type="pres">
      <dgm:prSet presAssocID="{441111A9-FB20-4D95-B60A-5343D38A8C4B}" presName="textNode" presStyleLbl="bgShp" presStyleIdx="2" presStyleCnt="6"/>
      <dgm:spPr/>
      <dgm:t>
        <a:bodyPr/>
        <a:lstStyle/>
        <a:p>
          <a:endParaRPr lang="es-ES"/>
        </a:p>
      </dgm:t>
    </dgm:pt>
    <dgm:pt modelId="{3E80A0EE-6E03-45AA-9553-7BD2F27F6D9F}" type="pres">
      <dgm:prSet presAssocID="{441111A9-FB20-4D95-B60A-5343D38A8C4B}" presName="compChildNode" presStyleCnt="0"/>
      <dgm:spPr/>
      <dgm:t>
        <a:bodyPr/>
        <a:lstStyle/>
        <a:p>
          <a:endParaRPr lang="es-ES"/>
        </a:p>
      </dgm:t>
    </dgm:pt>
    <dgm:pt modelId="{4484C130-50AC-4CA9-BA60-D6A0983A4CD4}" type="pres">
      <dgm:prSet presAssocID="{441111A9-FB20-4D95-B60A-5343D38A8C4B}" presName="theInnerList" presStyleCnt="0"/>
      <dgm:spPr/>
      <dgm:t>
        <a:bodyPr/>
        <a:lstStyle/>
        <a:p>
          <a:endParaRPr lang="es-ES"/>
        </a:p>
      </dgm:t>
    </dgm:pt>
    <dgm:pt modelId="{23202C0A-62A0-4995-8554-ACEC2FD47E98}" type="pres">
      <dgm:prSet presAssocID="{8F8D429A-32CE-45BD-9AC5-42C270E51671}" presName="childNode" presStyleLbl="node1" presStyleIdx="2" presStyleCnt="6" custScaleX="222881" custLinFactNeighborX="2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719EB6-AC4C-4D36-B63A-EC8093EB4AF0}" type="pres">
      <dgm:prSet presAssocID="{441111A9-FB20-4D95-B60A-5343D38A8C4B}" presName="aSpace" presStyleCnt="0"/>
      <dgm:spPr/>
      <dgm:t>
        <a:bodyPr/>
        <a:lstStyle/>
        <a:p>
          <a:endParaRPr lang="es-ES"/>
        </a:p>
      </dgm:t>
    </dgm:pt>
    <dgm:pt modelId="{D9C2D127-B199-4AF1-B88A-ED4C2C8E0FF4}" type="pres">
      <dgm:prSet presAssocID="{BCC8DE8D-87DC-4D99-90EE-469C4417DD24}" presName="compNode" presStyleCnt="0"/>
      <dgm:spPr/>
      <dgm:t>
        <a:bodyPr/>
        <a:lstStyle/>
        <a:p>
          <a:endParaRPr lang="es-ES"/>
        </a:p>
      </dgm:t>
    </dgm:pt>
    <dgm:pt modelId="{283477D4-5C5A-4FC2-95BD-44EE45AD8EFE}" type="pres">
      <dgm:prSet presAssocID="{BCC8DE8D-87DC-4D99-90EE-469C4417DD24}" presName="aNode" presStyleLbl="bgShp" presStyleIdx="3" presStyleCnt="6" custScaleX="197741" custLinFactNeighborX="-2196"/>
      <dgm:spPr/>
      <dgm:t>
        <a:bodyPr/>
        <a:lstStyle/>
        <a:p>
          <a:endParaRPr lang="es-ES"/>
        </a:p>
      </dgm:t>
    </dgm:pt>
    <dgm:pt modelId="{351B33CF-5480-4E11-A5C8-81CF51BE5E51}" type="pres">
      <dgm:prSet presAssocID="{BCC8DE8D-87DC-4D99-90EE-469C4417DD24}" presName="textNode" presStyleLbl="bgShp" presStyleIdx="3" presStyleCnt="6"/>
      <dgm:spPr/>
      <dgm:t>
        <a:bodyPr/>
        <a:lstStyle/>
        <a:p>
          <a:endParaRPr lang="es-ES"/>
        </a:p>
      </dgm:t>
    </dgm:pt>
    <dgm:pt modelId="{D6631E6D-3978-441B-9ECA-FF1AB59BB3E9}" type="pres">
      <dgm:prSet presAssocID="{BCC8DE8D-87DC-4D99-90EE-469C4417DD24}" presName="compChildNode" presStyleCnt="0"/>
      <dgm:spPr/>
      <dgm:t>
        <a:bodyPr/>
        <a:lstStyle/>
        <a:p>
          <a:endParaRPr lang="es-ES"/>
        </a:p>
      </dgm:t>
    </dgm:pt>
    <dgm:pt modelId="{5DFE1C5E-F4F4-4124-9D9B-DBF92C432D1A}" type="pres">
      <dgm:prSet presAssocID="{BCC8DE8D-87DC-4D99-90EE-469C4417DD24}" presName="theInnerList" presStyleCnt="0"/>
      <dgm:spPr/>
      <dgm:t>
        <a:bodyPr/>
        <a:lstStyle/>
        <a:p>
          <a:endParaRPr lang="es-ES"/>
        </a:p>
      </dgm:t>
    </dgm:pt>
    <dgm:pt modelId="{8098B2E4-2C10-4EF9-9533-73EB1431D467}" type="pres">
      <dgm:prSet presAssocID="{7A650061-6145-423B-B3D9-BC92E8D0A9B8}" presName="childNode" presStyleLbl="node1" presStyleIdx="3" presStyleCnt="6" custScaleX="245376" custLinFactNeighborX="-27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58AA3B-2BBB-4556-A222-6482C88DD385}" type="pres">
      <dgm:prSet presAssocID="{BCC8DE8D-87DC-4D99-90EE-469C4417DD24}" presName="aSpace" presStyleCnt="0"/>
      <dgm:spPr/>
      <dgm:t>
        <a:bodyPr/>
        <a:lstStyle/>
        <a:p>
          <a:endParaRPr lang="es-ES"/>
        </a:p>
      </dgm:t>
    </dgm:pt>
    <dgm:pt modelId="{82F1CF2C-5FB4-47B9-87FB-AFD1226219A7}" type="pres">
      <dgm:prSet presAssocID="{B58A0C85-C975-4267-BFFB-845AD75FFA92}" presName="compNode" presStyleCnt="0"/>
      <dgm:spPr/>
      <dgm:t>
        <a:bodyPr/>
        <a:lstStyle/>
        <a:p>
          <a:endParaRPr lang="es-ES"/>
        </a:p>
      </dgm:t>
    </dgm:pt>
    <dgm:pt modelId="{81659330-7CC5-4EDA-8F65-8A77AC502F8B}" type="pres">
      <dgm:prSet presAssocID="{B58A0C85-C975-4267-BFFB-845AD75FFA92}" presName="aNode" presStyleLbl="bgShp" presStyleIdx="4" presStyleCnt="6" custScaleX="209986" custLinFactNeighborX="-764"/>
      <dgm:spPr/>
      <dgm:t>
        <a:bodyPr/>
        <a:lstStyle/>
        <a:p>
          <a:endParaRPr lang="es-ES"/>
        </a:p>
      </dgm:t>
    </dgm:pt>
    <dgm:pt modelId="{06420F5E-C059-46B3-B49E-E051463E90B6}" type="pres">
      <dgm:prSet presAssocID="{B58A0C85-C975-4267-BFFB-845AD75FFA92}" presName="textNode" presStyleLbl="bgShp" presStyleIdx="4" presStyleCnt="6"/>
      <dgm:spPr/>
      <dgm:t>
        <a:bodyPr/>
        <a:lstStyle/>
        <a:p>
          <a:endParaRPr lang="es-ES"/>
        </a:p>
      </dgm:t>
    </dgm:pt>
    <dgm:pt modelId="{42544B3B-1268-411F-BAB8-E273BAEE34C0}" type="pres">
      <dgm:prSet presAssocID="{B58A0C85-C975-4267-BFFB-845AD75FFA92}" presName="compChildNode" presStyleCnt="0"/>
      <dgm:spPr/>
      <dgm:t>
        <a:bodyPr/>
        <a:lstStyle/>
        <a:p>
          <a:endParaRPr lang="es-ES"/>
        </a:p>
      </dgm:t>
    </dgm:pt>
    <dgm:pt modelId="{C6D17675-6F64-482B-8069-8EA08152E16B}" type="pres">
      <dgm:prSet presAssocID="{B58A0C85-C975-4267-BFFB-845AD75FFA92}" presName="theInnerList" presStyleCnt="0"/>
      <dgm:spPr/>
      <dgm:t>
        <a:bodyPr/>
        <a:lstStyle/>
        <a:p>
          <a:endParaRPr lang="es-ES"/>
        </a:p>
      </dgm:t>
    </dgm:pt>
    <dgm:pt modelId="{F39F27B5-A95A-4C59-A04D-2524D21E766D}" type="pres">
      <dgm:prSet presAssocID="{9418DC45-66D1-4A78-8663-BF81BD3773D3}" presName="childNode" presStyleLbl="node1" presStyleIdx="4" presStyleCnt="6" custScaleX="266669" custLinFactNeighborX="-65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FCA135-5E16-49E8-94F6-32D2BE3B5F2C}" type="pres">
      <dgm:prSet presAssocID="{B58A0C85-C975-4267-BFFB-845AD75FFA92}" presName="aSpace" presStyleCnt="0"/>
      <dgm:spPr/>
      <dgm:t>
        <a:bodyPr/>
        <a:lstStyle/>
        <a:p>
          <a:endParaRPr lang="es-ES"/>
        </a:p>
      </dgm:t>
    </dgm:pt>
    <dgm:pt modelId="{12807BD8-B84A-4A76-B8B2-2839E588E23D}" type="pres">
      <dgm:prSet presAssocID="{74A3D07D-C097-47AF-8099-77DA79B9487C}" presName="compNode" presStyleCnt="0"/>
      <dgm:spPr/>
      <dgm:t>
        <a:bodyPr/>
        <a:lstStyle/>
        <a:p>
          <a:endParaRPr lang="es-ES"/>
        </a:p>
      </dgm:t>
    </dgm:pt>
    <dgm:pt modelId="{BFD786B0-58D5-42A0-8784-13D8F20495CF}" type="pres">
      <dgm:prSet presAssocID="{74A3D07D-C097-47AF-8099-77DA79B9487C}" presName="aNode" presStyleLbl="bgShp" presStyleIdx="5" presStyleCnt="6" custScaleX="209624" custLinFactNeighborX="-1229"/>
      <dgm:spPr/>
      <dgm:t>
        <a:bodyPr/>
        <a:lstStyle/>
        <a:p>
          <a:endParaRPr lang="es-ES"/>
        </a:p>
      </dgm:t>
    </dgm:pt>
    <dgm:pt modelId="{FD2A7EFB-530B-4DCA-B953-997D0E5F5067}" type="pres">
      <dgm:prSet presAssocID="{74A3D07D-C097-47AF-8099-77DA79B9487C}" presName="textNode" presStyleLbl="bgShp" presStyleIdx="5" presStyleCnt="6"/>
      <dgm:spPr/>
      <dgm:t>
        <a:bodyPr/>
        <a:lstStyle/>
        <a:p>
          <a:endParaRPr lang="es-ES"/>
        </a:p>
      </dgm:t>
    </dgm:pt>
    <dgm:pt modelId="{DE8883D2-77C2-4931-BE83-964FAC81D6B3}" type="pres">
      <dgm:prSet presAssocID="{74A3D07D-C097-47AF-8099-77DA79B9487C}" presName="compChildNode" presStyleCnt="0"/>
      <dgm:spPr/>
      <dgm:t>
        <a:bodyPr/>
        <a:lstStyle/>
        <a:p>
          <a:endParaRPr lang="es-ES"/>
        </a:p>
      </dgm:t>
    </dgm:pt>
    <dgm:pt modelId="{C04DB6C2-7989-4193-9363-442C8F7EE00E}" type="pres">
      <dgm:prSet presAssocID="{74A3D07D-C097-47AF-8099-77DA79B9487C}" presName="theInnerList" presStyleCnt="0"/>
      <dgm:spPr/>
      <dgm:t>
        <a:bodyPr/>
        <a:lstStyle/>
        <a:p>
          <a:endParaRPr lang="es-ES"/>
        </a:p>
      </dgm:t>
    </dgm:pt>
    <dgm:pt modelId="{E98A2E32-2683-4FBD-AECC-185E8B531CC3}" type="pres">
      <dgm:prSet presAssocID="{D9452069-8E8F-4F18-B614-12A1BBCB8F88}" presName="childNode" presStyleLbl="node1" presStyleIdx="5" presStyleCnt="6" custScaleX="264221" custLinFactNeighborX="-15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C290B14-B7C4-48F7-A959-F44EA81C9540}" srcId="{714CC6BA-0AB2-474E-B3B9-29EFC488C2DE}" destId="{812CF982-50B6-43BE-B288-4FAD2C74AE6D}" srcOrd="0" destOrd="0" parTransId="{60BE0EA3-8D9D-4577-8DEE-765B6939F7AA}" sibTransId="{01FA135C-EF9F-4496-AB96-BA24CC6D7CEF}"/>
    <dgm:cxn modelId="{E5777649-2D83-4731-B0AD-9C501188344A}" srcId="{BCC8DE8D-87DC-4D99-90EE-469C4417DD24}" destId="{7A650061-6145-423B-B3D9-BC92E8D0A9B8}" srcOrd="0" destOrd="0" parTransId="{AC7AD1C2-A21B-4AD7-92A0-DF2019254636}" sibTransId="{714AEC89-813D-4957-A18E-547D32580381}"/>
    <dgm:cxn modelId="{8CD54279-E5C1-45CD-9651-391EB7810F91}" srcId="{74A3D07D-C097-47AF-8099-77DA79B9487C}" destId="{D9452069-8E8F-4F18-B614-12A1BBCB8F88}" srcOrd="0" destOrd="0" parTransId="{21030A12-D82B-45A6-9C2B-DE0DAED69863}" sibTransId="{5E185016-F0A8-4C6C-A6EF-FDCA3BF411B6}"/>
    <dgm:cxn modelId="{3EE69D1A-DB9D-406C-8F64-69E1BFF6692C}" srcId="{714CC6BA-0AB2-474E-B3B9-29EFC488C2DE}" destId="{BCC8DE8D-87DC-4D99-90EE-469C4417DD24}" srcOrd="3" destOrd="0" parTransId="{69D73E74-4B40-4CA0-919B-C6BE1AF6A63A}" sibTransId="{441545E9-F220-4588-8FCE-70E85E7C6B9F}"/>
    <dgm:cxn modelId="{3DC19840-6006-4E15-A265-D05F96176F25}" type="presOf" srcId="{31A65918-C57F-4C50-824D-DC7C9CCEBC9F}" destId="{95A46B35-2668-4968-8014-1E282FD0C910}" srcOrd="0" destOrd="0" presId="urn:microsoft.com/office/officeart/2005/8/layout/lProcess2"/>
    <dgm:cxn modelId="{5F47A9F3-59FC-4504-A1AE-3F56D4DE3F39}" type="presOf" srcId="{B58A0C85-C975-4267-BFFB-845AD75FFA92}" destId="{06420F5E-C059-46B3-B49E-E051463E90B6}" srcOrd="1" destOrd="0" presId="urn:microsoft.com/office/officeart/2005/8/layout/lProcess2"/>
    <dgm:cxn modelId="{39E1977B-E644-4436-A315-EC98B419223D}" type="presOf" srcId="{812CF982-50B6-43BE-B288-4FAD2C74AE6D}" destId="{5C8DA1F1-DB9C-4857-80AA-77372EFBAF82}" srcOrd="1" destOrd="0" presId="urn:microsoft.com/office/officeart/2005/8/layout/lProcess2"/>
    <dgm:cxn modelId="{36A211AB-917E-4CBC-9751-FA89167E9C29}" type="presOf" srcId="{9418DC45-66D1-4A78-8663-BF81BD3773D3}" destId="{F39F27B5-A95A-4C59-A04D-2524D21E766D}" srcOrd="0" destOrd="0" presId="urn:microsoft.com/office/officeart/2005/8/layout/lProcess2"/>
    <dgm:cxn modelId="{1C1C7806-01E3-4FB0-8031-3256CD51118B}" srcId="{B58A0C85-C975-4267-BFFB-845AD75FFA92}" destId="{9418DC45-66D1-4A78-8663-BF81BD3773D3}" srcOrd="0" destOrd="0" parTransId="{EF796057-DFD9-4E25-A8D6-C4005CD9FAF2}" sibTransId="{11839EE4-408E-4868-8340-37C4B8916520}"/>
    <dgm:cxn modelId="{94AE9BE0-A172-40F8-8092-3362C6CB5561}" type="presOf" srcId="{74A3D07D-C097-47AF-8099-77DA79B9487C}" destId="{BFD786B0-58D5-42A0-8784-13D8F20495CF}" srcOrd="0" destOrd="0" presId="urn:microsoft.com/office/officeart/2005/8/layout/lProcess2"/>
    <dgm:cxn modelId="{6A3652FB-6D43-441B-8C7A-AA838D319221}" type="presOf" srcId="{714CC6BA-0AB2-474E-B3B9-29EFC488C2DE}" destId="{5C544DA5-0F3B-42DA-B501-AC536456404A}" srcOrd="0" destOrd="0" presId="urn:microsoft.com/office/officeart/2005/8/layout/lProcess2"/>
    <dgm:cxn modelId="{18D21A84-0FF1-435A-8036-A7E850A60732}" type="presOf" srcId="{812CF982-50B6-43BE-B288-4FAD2C74AE6D}" destId="{C29FE8B6-1D23-4AD8-AE6A-6D88C734B313}" srcOrd="0" destOrd="0" presId="urn:microsoft.com/office/officeart/2005/8/layout/lProcess2"/>
    <dgm:cxn modelId="{01FFDBDF-9E1B-4F31-864C-ED55C6C6B506}" type="presOf" srcId="{D18DB40F-7A53-4785-83FE-D4794E02CD34}" destId="{27E9A30C-BFFA-4742-9B24-F26B4DFB0DDE}" srcOrd="0" destOrd="0" presId="urn:microsoft.com/office/officeart/2005/8/layout/lProcess2"/>
    <dgm:cxn modelId="{B7A6B9C6-8111-4773-A2D6-79FE0F184622}" type="presOf" srcId="{BCC8DE8D-87DC-4D99-90EE-469C4417DD24}" destId="{283477D4-5C5A-4FC2-95BD-44EE45AD8EFE}" srcOrd="0" destOrd="0" presId="urn:microsoft.com/office/officeart/2005/8/layout/lProcess2"/>
    <dgm:cxn modelId="{2BEC7D6A-3F8E-46A6-AA30-AA272A2D1399}" type="presOf" srcId="{8F8D429A-32CE-45BD-9AC5-42C270E51671}" destId="{23202C0A-62A0-4995-8554-ACEC2FD47E98}" srcOrd="0" destOrd="0" presId="urn:microsoft.com/office/officeart/2005/8/layout/lProcess2"/>
    <dgm:cxn modelId="{DAFB09F5-6A6C-406A-AC6B-D5AA121449C6}" type="presOf" srcId="{58FC2766-D477-4915-9F73-90CB65512D6B}" destId="{2335BFD3-54AB-4F07-9758-50D1C33DB8A1}" srcOrd="0" destOrd="0" presId="urn:microsoft.com/office/officeart/2005/8/layout/lProcess2"/>
    <dgm:cxn modelId="{2AD439C0-54B6-46A2-B047-BF78C693285C}" srcId="{714CC6BA-0AB2-474E-B3B9-29EFC488C2DE}" destId="{441111A9-FB20-4D95-B60A-5343D38A8C4B}" srcOrd="2" destOrd="0" parTransId="{DEB2708E-933A-4E34-B55A-507D8A611035}" sibTransId="{89712D1C-DADC-4E3D-8343-D9D42EFBC5F7}"/>
    <dgm:cxn modelId="{AE86D152-974F-49B7-86C8-05CA65617F93}" type="presOf" srcId="{441111A9-FB20-4D95-B60A-5343D38A8C4B}" destId="{16ACFEAE-156D-48ED-91C7-1F078380BF24}" srcOrd="0" destOrd="0" presId="urn:microsoft.com/office/officeart/2005/8/layout/lProcess2"/>
    <dgm:cxn modelId="{85CB1421-D885-408B-A899-2D0EA88E42A0}" srcId="{812CF982-50B6-43BE-B288-4FAD2C74AE6D}" destId="{31A65918-C57F-4C50-824D-DC7C9CCEBC9F}" srcOrd="0" destOrd="0" parTransId="{384E4E1E-B513-49EC-8E92-811899A65DC1}" sibTransId="{E57D83B0-4A10-4EA0-BEDA-93E34F6EC887}"/>
    <dgm:cxn modelId="{DFC1A312-FDBF-44E4-9EDA-C9C42CA21B78}" type="presOf" srcId="{7A650061-6145-423B-B3D9-BC92E8D0A9B8}" destId="{8098B2E4-2C10-4EF9-9533-73EB1431D467}" srcOrd="0" destOrd="0" presId="urn:microsoft.com/office/officeart/2005/8/layout/lProcess2"/>
    <dgm:cxn modelId="{28B0DC27-A83A-4D18-BD77-F4C625504CDF}" type="presOf" srcId="{D9452069-8E8F-4F18-B614-12A1BBCB8F88}" destId="{E98A2E32-2683-4FBD-AECC-185E8B531CC3}" srcOrd="0" destOrd="0" presId="urn:microsoft.com/office/officeart/2005/8/layout/lProcess2"/>
    <dgm:cxn modelId="{CC565A4C-EA55-45E1-9295-4E21AA57C450}" type="presOf" srcId="{B58A0C85-C975-4267-BFFB-845AD75FFA92}" destId="{81659330-7CC5-4EDA-8F65-8A77AC502F8B}" srcOrd="0" destOrd="0" presId="urn:microsoft.com/office/officeart/2005/8/layout/lProcess2"/>
    <dgm:cxn modelId="{D91CA225-C223-4431-89D6-339DF291E766}" srcId="{714CC6BA-0AB2-474E-B3B9-29EFC488C2DE}" destId="{58FC2766-D477-4915-9F73-90CB65512D6B}" srcOrd="1" destOrd="0" parTransId="{105ED0C7-3AE3-490B-9CBB-808BC016E882}" sibTransId="{F31B1F33-4FAA-44EB-B9B1-81DA7C26CEB8}"/>
    <dgm:cxn modelId="{FDDFCC8F-E04C-4D7C-990B-03658BA8C537}" type="presOf" srcId="{58FC2766-D477-4915-9F73-90CB65512D6B}" destId="{3A80BFA2-B16E-4EF8-88A4-380BA818385B}" srcOrd="1" destOrd="0" presId="urn:microsoft.com/office/officeart/2005/8/layout/lProcess2"/>
    <dgm:cxn modelId="{2BD19512-4F53-415A-877E-290696ABE205}" srcId="{58FC2766-D477-4915-9F73-90CB65512D6B}" destId="{D18DB40F-7A53-4785-83FE-D4794E02CD34}" srcOrd="0" destOrd="0" parTransId="{233A5D8A-00C9-497B-BB2D-F87A5842A05A}" sibTransId="{FD5DD59C-6CD1-46D1-AA93-7125F1F0CC41}"/>
    <dgm:cxn modelId="{082CC48C-CF12-480A-A6FB-A1948443EE25}" srcId="{714CC6BA-0AB2-474E-B3B9-29EFC488C2DE}" destId="{B58A0C85-C975-4267-BFFB-845AD75FFA92}" srcOrd="4" destOrd="0" parTransId="{762F48BD-4D20-4051-BC04-26CB28B17BF9}" sibTransId="{E928B76F-284E-46B6-86F0-F99DD098D03F}"/>
    <dgm:cxn modelId="{86C6D7EB-636C-4C80-9BBA-AEB948A88844}" srcId="{714CC6BA-0AB2-474E-B3B9-29EFC488C2DE}" destId="{74A3D07D-C097-47AF-8099-77DA79B9487C}" srcOrd="5" destOrd="0" parTransId="{46DDC951-A61E-4C10-B04B-571013A2EDFA}" sibTransId="{89BB0E65-FA84-44FD-9F34-1681F00C13D4}"/>
    <dgm:cxn modelId="{A2A060CA-1A45-4CB7-98D1-7ACF43905957}" type="presOf" srcId="{441111A9-FB20-4D95-B60A-5343D38A8C4B}" destId="{5A624303-CB01-4431-B3A5-518EFF57C8B2}" srcOrd="1" destOrd="0" presId="urn:microsoft.com/office/officeart/2005/8/layout/lProcess2"/>
    <dgm:cxn modelId="{B588D2D8-28B8-4DB5-88F8-DE5AFDDC9B71}" type="presOf" srcId="{BCC8DE8D-87DC-4D99-90EE-469C4417DD24}" destId="{351B33CF-5480-4E11-A5C8-81CF51BE5E51}" srcOrd="1" destOrd="0" presId="urn:microsoft.com/office/officeart/2005/8/layout/lProcess2"/>
    <dgm:cxn modelId="{34AD91AD-D270-441B-A00E-02C60856C8B6}" srcId="{441111A9-FB20-4D95-B60A-5343D38A8C4B}" destId="{8F8D429A-32CE-45BD-9AC5-42C270E51671}" srcOrd="0" destOrd="0" parTransId="{9293296D-EEF2-4CEE-A771-AF18A8C0DE63}" sibTransId="{6702A514-A3F2-4A59-B58E-B46A4CC90E8E}"/>
    <dgm:cxn modelId="{8F2AEDBB-0F55-4419-9B3B-976A10FD5360}" type="presOf" srcId="{74A3D07D-C097-47AF-8099-77DA79B9487C}" destId="{FD2A7EFB-530B-4DCA-B953-997D0E5F5067}" srcOrd="1" destOrd="0" presId="urn:microsoft.com/office/officeart/2005/8/layout/lProcess2"/>
    <dgm:cxn modelId="{BB0C4B80-DEE8-46FD-BBCF-0D9E60E0B59E}" type="presParOf" srcId="{5C544DA5-0F3B-42DA-B501-AC536456404A}" destId="{3E0F5C0C-BE68-4C68-95CD-150F4FCB880F}" srcOrd="0" destOrd="0" presId="urn:microsoft.com/office/officeart/2005/8/layout/lProcess2"/>
    <dgm:cxn modelId="{D4492104-AFBA-47AA-BD7C-1EC8CC714626}" type="presParOf" srcId="{3E0F5C0C-BE68-4C68-95CD-150F4FCB880F}" destId="{C29FE8B6-1D23-4AD8-AE6A-6D88C734B313}" srcOrd="0" destOrd="0" presId="urn:microsoft.com/office/officeart/2005/8/layout/lProcess2"/>
    <dgm:cxn modelId="{46244ACF-0E32-4F57-8943-57ABBD3C0C2D}" type="presParOf" srcId="{3E0F5C0C-BE68-4C68-95CD-150F4FCB880F}" destId="{5C8DA1F1-DB9C-4857-80AA-77372EFBAF82}" srcOrd="1" destOrd="0" presId="urn:microsoft.com/office/officeart/2005/8/layout/lProcess2"/>
    <dgm:cxn modelId="{778DB7BA-1EB9-4453-AD90-87A7EA850FB6}" type="presParOf" srcId="{3E0F5C0C-BE68-4C68-95CD-150F4FCB880F}" destId="{602CBAC2-0EFD-49F2-B210-99E599841C4B}" srcOrd="2" destOrd="0" presId="urn:microsoft.com/office/officeart/2005/8/layout/lProcess2"/>
    <dgm:cxn modelId="{F786D6EB-D1F0-43AF-8CD6-AF66F0918A07}" type="presParOf" srcId="{602CBAC2-0EFD-49F2-B210-99E599841C4B}" destId="{7F9D2F21-7461-4FEB-A6CA-B95B52139AB7}" srcOrd="0" destOrd="0" presId="urn:microsoft.com/office/officeart/2005/8/layout/lProcess2"/>
    <dgm:cxn modelId="{DDC65CE4-C84A-4663-A131-8AB60D7E4DE2}" type="presParOf" srcId="{7F9D2F21-7461-4FEB-A6CA-B95B52139AB7}" destId="{95A46B35-2668-4968-8014-1E282FD0C910}" srcOrd="0" destOrd="0" presId="urn:microsoft.com/office/officeart/2005/8/layout/lProcess2"/>
    <dgm:cxn modelId="{6B09D8D0-D197-4B0D-B668-1EC3A5A79D74}" type="presParOf" srcId="{5C544DA5-0F3B-42DA-B501-AC536456404A}" destId="{DDA91011-0F4E-45D9-B41E-6362FC6E0D5F}" srcOrd="1" destOrd="0" presId="urn:microsoft.com/office/officeart/2005/8/layout/lProcess2"/>
    <dgm:cxn modelId="{4C5C551F-E48A-4A63-B6C8-85FB6747646D}" type="presParOf" srcId="{5C544DA5-0F3B-42DA-B501-AC536456404A}" destId="{BDEEE399-6190-412F-ABEF-C8F33B2C6CDD}" srcOrd="2" destOrd="0" presId="urn:microsoft.com/office/officeart/2005/8/layout/lProcess2"/>
    <dgm:cxn modelId="{9AFC7EB7-02C2-41DD-8C02-2F7CA16929AE}" type="presParOf" srcId="{BDEEE399-6190-412F-ABEF-C8F33B2C6CDD}" destId="{2335BFD3-54AB-4F07-9758-50D1C33DB8A1}" srcOrd="0" destOrd="0" presId="urn:microsoft.com/office/officeart/2005/8/layout/lProcess2"/>
    <dgm:cxn modelId="{3CECF9C5-DEAF-47D5-ACEF-4A5904C60963}" type="presParOf" srcId="{BDEEE399-6190-412F-ABEF-C8F33B2C6CDD}" destId="{3A80BFA2-B16E-4EF8-88A4-380BA818385B}" srcOrd="1" destOrd="0" presId="urn:microsoft.com/office/officeart/2005/8/layout/lProcess2"/>
    <dgm:cxn modelId="{FB87912F-9354-493A-A6CF-F2548113DF06}" type="presParOf" srcId="{BDEEE399-6190-412F-ABEF-C8F33B2C6CDD}" destId="{DE524FD4-E3D3-4362-9A8C-5DD9EF4CC530}" srcOrd="2" destOrd="0" presId="urn:microsoft.com/office/officeart/2005/8/layout/lProcess2"/>
    <dgm:cxn modelId="{0B492C50-8E07-4FBA-825D-BDFE12049D2D}" type="presParOf" srcId="{DE524FD4-E3D3-4362-9A8C-5DD9EF4CC530}" destId="{50C688D5-DA5A-45C7-8F93-A98892EBF5E6}" srcOrd="0" destOrd="0" presId="urn:microsoft.com/office/officeart/2005/8/layout/lProcess2"/>
    <dgm:cxn modelId="{61BEA552-C8C9-4D29-8B45-15FECC08374D}" type="presParOf" srcId="{50C688D5-DA5A-45C7-8F93-A98892EBF5E6}" destId="{27E9A30C-BFFA-4742-9B24-F26B4DFB0DDE}" srcOrd="0" destOrd="0" presId="urn:microsoft.com/office/officeart/2005/8/layout/lProcess2"/>
    <dgm:cxn modelId="{89451047-A7A9-4AFE-8602-9499E79AA748}" type="presParOf" srcId="{5C544DA5-0F3B-42DA-B501-AC536456404A}" destId="{D23EE793-2046-44FE-9C61-3D39164666C8}" srcOrd="3" destOrd="0" presId="urn:microsoft.com/office/officeart/2005/8/layout/lProcess2"/>
    <dgm:cxn modelId="{F7672AEA-88CD-4FB0-B3D8-3E3B458DD0BF}" type="presParOf" srcId="{5C544DA5-0F3B-42DA-B501-AC536456404A}" destId="{5874D215-AA6E-4094-AC9D-DC09EEBE1F4A}" srcOrd="4" destOrd="0" presId="urn:microsoft.com/office/officeart/2005/8/layout/lProcess2"/>
    <dgm:cxn modelId="{47C95DC5-A5FC-4B9B-9070-3AE4834105FD}" type="presParOf" srcId="{5874D215-AA6E-4094-AC9D-DC09EEBE1F4A}" destId="{16ACFEAE-156D-48ED-91C7-1F078380BF24}" srcOrd="0" destOrd="0" presId="urn:microsoft.com/office/officeart/2005/8/layout/lProcess2"/>
    <dgm:cxn modelId="{8B33A574-B98F-4855-BA0B-3E06C9D26061}" type="presParOf" srcId="{5874D215-AA6E-4094-AC9D-DC09EEBE1F4A}" destId="{5A624303-CB01-4431-B3A5-518EFF57C8B2}" srcOrd="1" destOrd="0" presId="urn:microsoft.com/office/officeart/2005/8/layout/lProcess2"/>
    <dgm:cxn modelId="{A74CC386-3F28-45B3-ABCE-410614C5EA7F}" type="presParOf" srcId="{5874D215-AA6E-4094-AC9D-DC09EEBE1F4A}" destId="{3E80A0EE-6E03-45AA-9553-7BD2F27F6D9F}" srcOrd="2" destOrd="0" presId="urn:microsoft.com/office/officeart/2005/8/layout/lProcess2"/>
    <dgm:cxn modelId="{495956A8-9497-4466-87E0-DB4B11D4985B}" type="presParOf" srcId="{3E80A0EE-6E03-45AA-9553-7BD2F27F6D9F}" destId="{4484C130-50AC-4CA9-BA60-D6A0983A4CD4}" srcOrd="0" destOrd="0" presId="urn:microsoft.com/office/officeart/2005/8/layout/lProcess2"/>
    <dgm:cxn modelId="{FD017012-B574-4E98-AE4C-9431E12418C3}" type="presParOf" srcId="{4484C130-50AC-4CA9-BA60-D6A0983A4CD4}" destId="{23202C0A-62A0-4995-8554-ACEC2FD47E98}" srcOrd="0" destOrd="0" presId="urn:microsoft.com/office/officeart/2005/8/layout/lProcess2"/>
    <dgm:cxn modelId="{EE0A96B2-C144-4DC8-9950-EAE4461A5C99}" type="presParOf" srcId="{5C544DA5-0F3B-42DA-B501-AC536456404A}" destId="{8B719EB6-AC4C-4D36-B63A-EC8093EB4AF0}" srcOrd="5" destOrd="0" presId="urn:microsoft.com/office/officeart/2005/8/layout/lProcess2"/>
    <dgm:cxn modelId="{62CC6883-3C00-40DE-AC14-4C3A5663F369}" type="presParOf" srcId="{5C544DA5-0F3B-42DA-B501-AC536456404A}" destId="{D9C2D127-B199-4AF1-B88A-ED4C2C8E0FF4}" srcOrd="6" destOrd="0" presId="urn:microsoft.com/office/officeart/2005/8/layout/lProcess2"/>
    <dgm:cxn modelId="{E84DF874-7199-458E-B653-053276BCB92E}" type="presParOf" srcId="{D9C2D127-B199-4AF1-B88A-ED4C2C8E0FF4}" destId="{283477D4-5C5A-4FC2-95BD-44EE45AD8EFE}" srcOrd="0" destOrd="0" presId="urn:microsoft.com/office/officeart/2005/8/layout/lProcess2"/>
    <dgm:cxn modelId="{1D4559FE-0351-4E0E-A43E-255DDB0EFF9C}" type="presParOf" srcId="{D9C2D127-B199-4AF1-B88A-ED4C2C8E0FF4}" destId="{351B33CF-5480-4E11-A5C8-81CF51BE5E51}" srcOrd="1" destOrd="0" presId="urn:microsoft.com/office/officeart/2005/8/layout/lProcess2"/>
    <dgm:cxn modelId="{99279406-5721-47B3-82BE-CE577886D834}" type="presParOf" srcId="{D9C2D127-B199-4AF1-B88A-ED4C2C8E0FF4}" destId="{D6631E6D-3978-441B-9ECA-FF1AB59BB3E9}" srcOrd="2" destOrd="0" presId="urn:microsoft.com/office/officeart/2005/8/layout/lProcess2"/>
    <dgm:cxn modelId="{72337DDC-9753-45BF-BDB6-71D1892D4D8F}" type="presParOf" srcId="{D6631E6D-3978-441B-9ECA-FF1AB59BB3E9}" destId="{5DFE1C5E-F4F4-4124-9D9B-DBF92C432D1A}" srcOrd="0" destOrd="0" presId="urn:microsoft.com/office/officeart/2005/8/layout/lProcess2"/>
    <dgm:cxn modelId="{AA05971F-F0CA-4A1E-B438-C4751C0A498E}" type="presParOf" srcId="{5DFE1C5E-F4F4-4124-9D9B-DBF92C432D1A}" destId="{8098B2E4-2C10-4EF9-9533-73EB1431D467}" srcOrd="0" destOrd="0" presId="urn:microsoft.com/office/officeart/2005/8/layout/lProcess2"/>
    <dgm:cxn modelId="{E8741604-285B-4625-9295-33228FBB651D}" type="presParOf" srcId="{5C544DA5-0F3B-42DA-B501-AC536456404A}" destId="{4358AA3B-2BBB-4556-A222-6482C88DD385}" srcOrd="7" destOrd="0" presId="urn:microsoft.com/office/officeart/2005/8/layout/lProcess2"/>
    <dgm:cxn modelId="{AA4A756C-7EDF-4D7D-BA95-93F8FC0625F9}" type="presParOf" srcId="{5C544DA5-0F3B-42DA-B501-AC536456404A}" destId="{82F1CF2C-5FB4-47B9-87FB-AFD1226219A7}" srcOrd="8" destOrd="0" presId="urn:microsoft.com/office/officeart/2005/8/layout/lProcess2"/>
    <dgm:cxn modelId="{62468D66-8C7A-43E2-A7EA-BEC48282C81E}" type="presParOf" srcId="{82F1CF2C-5FB4-47B9-87FB-AFD1226219A7}" destId="{81659330-7CC5-4EDA-8F65-8A77AC502F8B}" srcOrd="0" destOrd="0" presId="urn:microsoft.com/office/officeart/2005/8/layout/lProcess2"/>
    <dgm:cxn modelId="{CF78D9CA-1165-4A9A-8BC7-FD696EF2F2BA}" type="presParOf" srcId="{82F1CF2C-5FB4-47B9-87FB-AFD1226219A7}" destId="{06420F5E-C059-46B3-B49E-E051463E90B6}" srcOrd="1" destOrd="0" presId="urn:microsoft.com/office/officeart/2005/8/layout/lProcess2"/>
    <dgm:cxn modelId="{0D123ED1-3C85-4321-8DC4-1AF0990C7D7A}" type="presParOf" srcId="{82F1CF2C-5FB4-47B9-87FB-AFD1226219A7}" destId="{42544B3B-1268-411F-BAB8-E273BAEE34C0}" srcOrd="2" destOrd="0" presId="urn:microsoft.com/office/officeart/2005/8/layout/lProcess2"/>
    <dgm:cxn modelId="{6CD41AE1-03A1-4DE7-93AF-1AD6381FBFFD}" type="presParOf" srcId="{42544B3B-1268-411F-BAB8-E273BAEE34C0}" destId="{C6D17675-6F64-482B-8069-8EA08152E16B}" srcOrd="0" destOrd="0" presId="urn:microsoft.com/office/officeart/2005/8/layout/lProcess2"/>
    <dgm:cxn modelId="{466253A0-FA22-483B-BF0F-09915338416B}" type="presParOf" srcId="{C6D17675-6F64-482B-8069-8EA08152E16B}" destId="{F39F27B5-A95A-4C59-A04D-2524D21E766D}" srcOrd="0" destOrd="0" presId="urn:microsoft.com/office/officeart/2005/8/layout/lProcess2"/>
    <dgm:cxn modelId="{B7BF895E-22A2-4D46-8D00-CD451820D8AE}" type="presParOf" srcId="{5C544DA5-0F3B-42DA-B501-AC536456404A}" destId="{A2FCA135-5E16-49E8-94F6-32D2BE3B5F2C}" srcOrd="9" destOrd="0" presId="urn:microsoft.com/office/officeart/2005/8/layout/lProcess2"/>
    <dgm:cxn modelId="{1F8E3BA0-82DC-42CC-A396-B65AB13595EA}" type="presParOf" srcId="{5C544DA5-0F3B-42DA-B501-AC536456404A}" destId="{12807BD8-B84A-4A76-B8B2-2839E588E23D}" srcOrd="10" destOrd="0" presId="urn:microsoft.com/office/officeart/2005/8/layout/lProcess2"/>
    <dgm:cxn modelId="{E3DF2A24-0545-4D5F-AB38-F5A5B43F845D}" type="presParOf" srcId="{12807BD8-B84A-4A76-B8B2-2839E588E23D}" destId="{BFD786B0-58D5-42A0-8784-13D8F20495CF}" srcOrd="0" destOrd="0" presId="urn:microsoft.com/office/officeart/2005/8/layout/lProcess2"/>
    <dgm:cxn modelId="{39D60DEF-61A3-403A-9C10-1E8CAC6489AA}" type="presParOf" srcId="{12807BD8-B84A-4A76-B8B2-2839E588E23D}" destId="{FD2A7EFB-530B-4DCA-B953-997D0E5F5067}" srcOrd="1" destOrd="0" presId="urn:microsoft.com/office/officeart/2005/8/layout/lProcess2"/>
    <dgm:cxn modelId="{6E21DC8D-4D49-4A12-8CD3-4E2871618440}" type="presParOf" srcId="{12807BD8-B84A-4A76-B8B2-2839E588E23D}" destId="{DE8883D2-77C2-4931-BE83-964FAC81D6B3}" srcOrd="2" destOrd="0" presId="urn:microsoft.com/office/officeart/2005/8/layout/lProcess2"/>
    <dgm:cxn modelId="{670F481F-61D8-4DE0-A367-10440DC3C0B0}" type="presParOf" srcId="{DE8883D2-77C2-4931-BE83-964FAC81D6B3}" destId="{C04DB6C2-7989-4193-9363-442C8F7EE00E}" srcOrd="0" destOrd="0" presId="urn:microsoft.com/office/officeart/2005/8/layout/lProcess2"/>
    <dgm:cxn modelId="{6AB63CAD-0A3B-451E-84C9-8CD9C20CB1CF}" type="presParOf" srcId="{C04DB6C2-7989-4193-9363-442C8F7EE00E}" destId="{E98A2E32-2683-4FBD-AECC-185E8B531CC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E29096-AF79-4F94-B06D-9BAEFB6F3254}" type="doc">
      <dgm:prSet loTypeId="urn:microsoft.com/office/officeart/2005/8/layout/pList2#1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3F753CA5-BA32-42F6-84E3-F894DB8AA586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_tradnl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Conformación </a:t>
          </a:r>
          <a:r>
            <a:rPr lang="es-ES_tradnl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de equipos </a:t>
          </a:r>
          <a:r>
            <a:rPr lang="es-ES_tradnl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multidisciplinarios</a:t>
          </a:r>
          <a:endParaRPr lang="es-ES_tradnl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ES_tradnl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Mecanismos de concertación entre actores estatales y no estatales</a:t>
          </a:r>
        </a:p>
      </dgm:t>
    </dgm:pt>
    <dgm:pt modelId="{EA65BCFF-E7DD-4EC0-B603-DDF8997206CF}" type="parTrans" cxnId="{6C6D095D-7D97-4900-83E0-45C9FE5C1D10}">
      <dgm:prSet/>
      <dgm:spPr/>
      <dgm:t>
        <a:bodyPr/>
        <a:lstStyle/>
        <a:p>
          <a:pPr>
            <a:lnSpc>
              <a:spcPct val="100000"/>
            </a:lnSpc>
          </a:pPr>
          <a:endParaRPr lang="x-none"/>
        </a:p>
      </dgm:t>
    </dgm:pt>
    <dgm:pt modelId="{BA4B8538-C1EF-459E-8C87-B1CFF3FCFB89}" type="sibTrans" cxnId="{6C6D095D-7D97-4900-83E0-45C9FE5C1D10}">
      <dgm:prSet/>
      <dgm:spPr/>
      <dgm:t>
        <a:bodyPr/>
        <a:lstStyle/>
        <a:p>
          <a:pPr>
            <a:lnSpc>
              <a:spcPct val="100000"/>
            </a:lnSpc>
          </a:pPr>
          <a:endParaRPr lang="x-none"/>
        </a:p>
      </dgm:t>
    </dgm:pt>
    <dgm:pt modelId="{70DC6524-591B-46BD-B40A-03D2ED98C76F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None/>
          </a:pPr>
          <a:r>
            <a:rPr lang="es-ES_tradnl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Diseño de herramientas de planificación territorial con enfoque participativo</a:t>
          </a:r>
          <a:endParaRPr lang="x-none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CFB14D-6F58-4271-BD47-5C6B5697F115}" type="parTrans" cxnId="{674EE98A-954D-4ED1-BEBB-511166003F0C}">
      <dgm:prSet/>
      <dgm:spPr/>
      <dgm:t>
        <a:bodyPr/>
        <a:lstStyle/>
        <a:p>
          <a:pPr>
            <a:lnSpc>
              <a:spcPct val="100000"/>
            </a:lnSpc>
          </a:pPr>
          <a:endParaRPr lang="x-none"/>
        </a:p>
      </dgm:t>
    </dgm:pt>
    <dgm:pt modelId="{3EAB9231-A1E8-4043-ADE6-256048BC8A04}" type="sibTrans" cxnId="{674EE98A-954D-4ED1-BEBB-511166003F0C}">
      <dgm:prSet/>
      <dgm:spPr/>
      <dgm:t>
        <a:bodyPr/>
        <a:lstStyle/>
        <a:p>
          <a:pPr>
            <a:lnSpc>
              <a:spcPct val="100000"/>
            </a:lnSpc>
          </a:pPr>
          <a:endParaRPr lang="x-none"/>
        </a:p>
      </dgm:t>
    </dgm:pt>
    <dgm:pt modelId="{B689092A-CFF2-4003-966F-62A185972EC6}">
      <dgm:prSet phldrT="[Text]" custT="1"/>
      <dgm:spPr/>
      <dgm:t>
        <a:bodyPr/>
        <a:lstStyle/>
        <a:p>
          <a:pPr>
            <a:lnSpc>
              <a:spcPct val="100000"/>
            </a:lnSpc>
            <a:buFont typeface="Wingdings" panose="05000000000000000000" pitchFamily="2" charset="2"/>
            <a:buNone/>
          </a:pPr>
          <a:r>
            <a:rPr lang="es-ES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Control popular y participación ciudadana </a:t>
          </a:r>
          <a:r>
            <a:rPr 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programas y proyectos de desarrollo local)</a:t>
          </a:r>
          <a:endParaRPr lang="x-none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13F16-42CA-4ECB-960D-7359322BFAD9}" type="parTrans" cxnId="{41C3B022-D954-412B-A135-6A302493A152}">
      <dgm:prSet/>
      <dgm:spPr/>
      <dgm:t>
        <a:bodyPr/>
        <a:lstStyle/>
        <a:p>
          <a:pPr>
            <a:lnSpc>
              <a:spcPct val="100000"/>
            </a:lnSpc>
          </a:pPr>
          <a:endParaRPr lang="x-none"/>
        </a:p>
      </dgm:t>
    </dgm:pt>
    <dgm:pt modelId="{E7DA81F6-77AF-49B1-BC0E-1FD68AB620BB}" type="sibTrans" cxnId="{41C3B022-D954-412B-A135-6A302493A152}">
      <dgm:prSet/>
      <dgm:spPr/>
      <dgm:t>
        <a:bodyPr/>
        <a:lstStyle/>
        <a:p>
          <a:pPr>
            <a:lnSpc>
              <a:spcPct val="100000"/>
            </a:lnSpc>
          </a:pPr>
          <a:endParaRPr lang="x-none"/>
        </a:p>
      </dgm:t>
    </dgm:pt>
    <dgm:pt modelId="{3ABA7F1B-E8D8-4B8B-94E0-4DB078CB163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_tradnl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Concepción de estrategias de comunicación para el desarrollo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_tradnl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Enfoques de género, población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_tradnl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Consejo Popular</a:t>
          </a:r>
          <a:endParaRPr lang="x-none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36D3C8-C353-41AB-BD7B-49D230787718}" type="parTrans" cxnId="{DA8F2E52-C7A3-4CE7-B710-4518868407EC}">
      <dgm:prSet/>
      <dgm:spPr/>
      <dgm:t>
        <a:bodyPr/>
        <a:lstStyle/>
        <a:p>
          <a:pPr>
            <a:lnSpc>
              <a:spcPct val="100000"/>
            </a:lnSpc>
          </a:pPr>
          <a:endParaRPr lang="x-none"/>
        </a:p>
      </dgm:t>
    </dgm:pt>
    <dgm:pt modelId="{0021EC55-25C8-405A-A3E8-D2C503F1B5EA}" type="sibTrans" cxnId="{DA8F2E52-C7A3-4CE7-B710-4518868407EC}">
      <dgm:prSet/>
      <dgm:spPr/>
      <dgm:t>
        <a:bodyPr/>
        <a:lstStyle/>
        <a:p>
          <a:pPr>
            <a:lnSpc>
              <a:spcPct val="100000"/>
            </a:lnSpc>
          </a:pPr>
          <a:endParaRPr lang="x-none"/>
        </a:p>
      </dgm:t>
    </dgm:pt>
    <dgm:pt modelId="{A6A4C840-F0BF-4B1D-9372-0B68778D0AF0}" type="pres">
      <dgm:prSet presAssocID="{03E29096-AF79-4F94-B06D-9BAEFB6F32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D327104-5273-4079-B3E2-AFF3888CB659}" type="pres">
      <dgm:prSet presAssocID="{03E29096-AF79-4F94-B06D-9BAEFB6F3254}" presName="bkgdShp" presStyleLbl="alignAccFollowNode1" presStyleIdx="0" presStyleCnt="1" custLinFactNeighborY="-12486"/>
      <dgm:spPr/>
      <dgm:t>
        <a:bodyPr/>
        <a:lstStyle/>
        <a:p>
          <a:endParaRPr lang="es-ES"/>
        </a:p>
      </dgm:t>
    </dgm:pt>
    <dgm:pt modelId="{77A5703C-9D35-4424-8E4D-027BC813C54B}" type="pres">
      <dgm:prSet presAssocID="{03E29096-AF79-4F94-B06D-9BAEFB6F3254}" presName="linComp" presStyleCnt="0"/>
      <dgm:spPr/>
      <dgm:t>
        <a:bodyPr/>
        <a:lstStyle/>
        <a:p>
          <a:endParaRPr lang="es-ES"/>
        </a:p>
      </dgm:t>
    </dgm:pt>
    <dgm:pt modelId="{87BF9BA6-E68C-4A3D-80C9-633E9F2AE423}" type="pres">
      <dgm:prSet presAssocID="{3F753CA5-BA32-42F6-84E3-F894DB8AA586}" presName="compNode" presStyleCnt="0"/>
      <dgm:spPr/>
      <dgm:t>
        <a:bodyPr/>
        <a:lstStyle/>
        <a:p>
          <a:endParaRPr lang="es-ES"/>
        </a:p>
      </dgm:t>
    </dgm:pt>
    <dgm:pt modelId="{88F11F91-F216-433D-A573-8DD21A7006E0}" type="pres">
      <dgm:prSet presAssocID="{3F753CA5-BA32-42F6-84E3-F894DB8AA586}" presName="node" presStyleLbl="node1" presStyleIdx="0" presStyleCnt="4" custScaleX="166848" custScaleY="89550" custLinFactNeighborX="-14108" custLinFactNeighborY="-114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021521-9979-436C-9645-BD60620C2E9D}" type="pres">
      <dgm:prSet presAssocID="{3F753CA5-BA32-42F6-84E3-F894DB8AA586}" presName="invisiNode" presStyleLbl="node1" presStyleIdx="0" presStyleCnt="4"/>
      <dgm:spPr/>
      <dgm:t>
        <a:bodyPr/>
        <a:lstStyle/>
        <a:p>
          <a:endParaRPr lang="es-ES"/>
        </a:p>
      </dgm:t>
    </dgm:pt>
    <dgm:pt modelId="{C64E91BE-F5EA-4CC8-950E-95509188CB2B}" type="pres">
      <dgm:prSet presAssocID="{3F753CA5-BA32-42F6-84E3-F894DB8AA586}" presName="imagNode" presStyleLbl="fgImgPlace1" presStyleIdx="0" presStyleCnt="4" custScaleX="157386" custScaleY="122369" custLinFactNeighborX="-29806" custLinFactNeighborY="-8500"/>
      <dgm:spPr>
        <a:blipFill>
          <a:blip xmlns:r="http://schemas.openxmlformats.org/officeDocument/2006/relationships" r:embed="rId1">
            <a:extLst/>
          </a:blip>
          <a:srcRect/>
          <a:stretch>
            <a:fillRect l="-4000" r="-4000"/>
          </a:stretch>
        </a:blipFill>
      </dgm:spPr>
      <dgm:t>
        <a:bodyPr/>
        <a:lstStyle/>
        <a:p>
          <a:endParaRPr lang="es-ES"/>
        </a:p>
      </dgm:t>
    </dgm:pt>
    <dgm:pt modelId="{B17B5947-31CC-40FE-8611-DC98873B3F21}" type="pres">
      <dgm:prSet presAssocID="{BA4B8538-C1EF-459E-8C87-B1CFF3FCFB8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83056A9-1FE4-4EC3-B78D-F4F7FAFFB123}" type="pres">
      <dgm:prSet presAssocID="{70DC6524-591B-46BD-B40A-03D2ED98C76F}" presName="compNode" presStyleCnt="0"/>
      <dgm:spPr/>
      <dgm:t>
        <a:bodyPr/>
        <a:lstStyle/>
        <a:p>
          <a:endParaRPr lang="es-ES"/>
        </a:p>
      </dgm:t>
    </dgm:pt>
    <dgm:pt modelId="{1A22A4A7-ADB1-4269-9CCB-F3C8EE64ED90}" type="pres">
      <dgm:prSet presAssocID="{70DC6524-591B-46BD-B40A-03D2ED98C76F}" presName="node" presStyleLbl="node1" presStyleIdx="1" presStyleCnt="4" custScaleX="138675" custScaleY="78637" custLinFactNeighborX="-11990" custLinFactNeighborY="-64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DEFC44-81FF-431C-B9D6-5E81BB382528}" type="pres">
      <dgm:prSet presAssocID="{70DC6524-591B-46BD-B40A-03D2ED98C76F}" presName="invisiNode" presStyleLbl="node1" presStyleIdx="1" presStyleCnt="4"/>
      <dgm:spPr/>
      <dgm:t>
        <a:bodyPr/>
        <a:lstStyle/>
        <a:p>
          <a:endParaRPr lang="es-ES"/>
        </a:p>
      </dgm:t>
    </dgm:pt>
    <dgm:pt modelId="{A9406F73-80CE-4CF6-AA3E-85A287FADAEE}" type="pres">
      <dgm:prSet presAssocID="{70DC6524-591B-46BD-B40A-03D2ED98C76F}" presName="imagNode" presStyleLbl="fgImgPlace1" presStyleIdx="1" presStyleCnt="4" custScaleY="120252" custLinFactNeighborX="9892" custLinFactNeighborY="-569"/>
      <dgm:spPr/>
      <dgm:t>
        <a:bodyPr/>
        <a:lstStyle/>
        <a:p>
          <a:endParaRPr lang="es-ES"/>
        </a:p>
      </dgm:t>
    </dgm:pt>
    <dgm:pt modelId="{B9A9D10D-BEFD-42B7-8761-9C7190DB1919}" type="pres">
      <dgm:prSet presAssocID="{3EAB9231-A1E8-4043-ADE6-256048BC8A0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FFF1722-E52D-44E1-AD3C-6A5701036DE3}" type="pres">
      <dgm:prSet presAssocID="{B689092A-CFF2-4003-966F-62A185972EC6}" presName="compNode" presStyleCnt="0"/>
      <dgm:spPr/>
      <dgm:t>
        <a:bodyPr/>
        <a:lstStyle/>
        <a:p>
          <a:endParaRPr lang="es-ES"/>
        </a:p>
      </dgm:t>
    </dgm:pt>
    <dgm:pt modelId="{57A85CBD-9047-4370-95AC-0A785B5381B0}" type="pres">
      <dgm:prSet presAssocID="{B689092A-CFF2-4003-966F-62A185972EC6}" presName="node" presStyleLbl="node1" presStyleIdx="2" presStyleCnt="4" custScaleX="125149" custScaleY="79288" custLinFactNeighborX="7206" custLinFactNeighborY="-493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670D71-6637-46B0-987A-062ACC2E6B03}" type="pres">
      <dgm:prSet presAssocID="{B689092A-CFF2-4003-966F-62A185972EC6}" presName="invisiNode" presStyleLbl="node1" presStyleIdx="2" presStyleCnt="4"/>
      <dgm:spPr/>
      <dgm:t>
        <a:bodyPr/>
        <a:lstStyle/>
        <a:p>
          <a:endParaRPr lang="es-ES"/>
        </a:p>
      </dgm:t>
    </dgm:pt>
    <dgm:pt modelId="{1D5AEA5D-FC5C-49AC-B644-843E5A229A7B}" type="pres">
      <dgm:prSet presAssocID="{B689092A-CFF2-4003-966F-62A185972EC6}" presName="imagNode" presStyleLbl="fgImgPlace1" presStyleIdx="2" presStyleCnt="4" custScaleX="141125" custScaleY="132310" custLinFactNeighborX="8829"/>
      <dgm:spPr>
        <a:blipFill>
          <a:blip xmlns:r="http://schemas.openxmlformats.org/officeDocument/2006/relationships" r:embed="rId2">
            <a:extLst/>
          </a:blip>
          <a:srcRect/>
          <a:stretch>
            <a:fillRect l="-2000" r="-2000"/>
          </a:stretch>
        </a:blipFill>
      </dgm:spPr>
      <dgm:t>
        <a:bodyPr/>
        <a:lstStyle/>
        <a:p>
          <a:endParaRPr lang="es-ES"/>
        </a:p>
      </dgm:t>
    </dgm:pt>
    <dgm:pt modelId="{37237A52-2F5B-41EB-97A9-E1998C0331C5}" type="pres">
      <dgm:prSet presAssocID="{E7DA81F6-77AF-49B1-BC0E-1FD68AB620B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31774B7-9010-4E06-8422-BA8AD87633C3}" type="pres">
      <dgm:prSet presAssocID="{3ABA7F1B-E8D8-4B8B-94E0-4DB078CB1633}" presName="compNode" presStyleCnt="0"/>
      <dgm:spPr/>
      <dgm:t>
        <a:bodyPr/>
        <a:lstStyle/>
        <a:p>
          <a:endParaRPr lang="es-ES"/>
        </a:p>
      </dgm:t>
    </dgm:pt>
    <dgm:pt modelId="{68B03ABF-E4AD-47A6-8FAC-0A743A654CE1}" type="pres">
      <dgm:prSet presAssocID="{3ABA7F1B-E8D8-4B8B-94E0-4DB078CB1633}" presName="node" presStyleLbl="node1" presStyleIdx="3" presStyleCnt="4" custScaleX="136092" custScaleY="93972" custLinFactNeighborX="11179" custLinFactNeighborY="-41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219CD9-A9A8-4544-A449-2FA161EE838E}" type="pres">
      <dgm:prSet presAssocID="{3ABA7F1B-E8D8-4B8B-94E0-4DB078CB1633}" presName="invisiNode" presStyleLbl="node1" presStyleIdx="3" presStyleCnt="4"/>
      <dgm:spPr/>
      <dgm:t>
        <a:bodyPr/>
        <a:lstStyle/>
        <a:p>
          <a:endParaRPr lang="es-ES"/>
        </a:p>
      </dgm:t>
    </dgm:pt>
    <dgm:pt modelId="{FE12D85C-849A-4E30-8E25-FFA7499D7A1A}" type="pres">
      <dgm:prSet presAssocID="{3ABA7F1B-E8D8-4B8B-94E0-4DB078CB1633}" presName="imagNode" presStyleLbl="fgImgPlace1" presStyleIdx="3" presStyleCnt="4" custScaleX="128674" custScaleY="126604" custLinFactNeighborX="14691" custLinFactNeighborY="-569"/>
      <dgm:spPr>
        <a:blipFill rotWithShape="1">
          <a:blip xmlns:r="http://schemas.openxmlformats.org/officeDocument/2006/relationships" r:embed="rId3">
            <a:extLst/>
          </a:blip>
          <a:srcRect/>
          <a:stretch>
            <a:fillRect l="-127000" r="-127000"/>
          </a:stretch>
        </a:blipFill>
      </dgm:spPr>
      <dgm:t>
        <a:bodyPr/>
        <a:lstStyle/>
        <a:p>
          <a:endParaRPr lang="es-ES"/>
        </a:p>
      </dgm:t>
    </dgm:pt>
  </dgm:ptLst>
  <dgm:cxnLst>
    <dgm:cxn modelId="{77797512-60BF-44E5-902F-4CCEA82FE4C3}" type="presOf" srcId="{BA4B8538-C1EF-459E-8C87-B1CFF3FCFB89}" destId="{B17B5947-31CC-40FE-8611-DC98873B3F21}" srcOrd="0" destOrd="0" presId="urn:microsoft.com/office/officeart/2005/8/layout/pList2#1"/>
    <dgm:cxn modelId="{4A03847D-A4D0-4700-9D12-41E313711955}" type="presOf" srcId="{E7DA81F6-77AF-49B1-BC0E-1FD68AB620BB}" destId="{37237A52-2F5B-41EB-97A9-E1998C0331C5}" srcOrd="0" destOrd="0" presId="urn:microsoft.com/office/officeart/2005/8/layout/pList2#1"/>
    <dgm:cxn modelId="{455020B6-C60A-4BC0-85BF-13D3306C6B74}" type="presOf" srcId="{3ABA7F1B-E8D8-4B8B-94E0-4DB078CB1633}" destId="{68B03ABF-E4AD-47A6-8FAC-0A743A654CE1}" srcOrd="0" destOrd="0" presId="urn:microsoft.com/office/officeart/2005/8/layout/pList2#1"/>
    <dgm:cxn modelId="{674EE98A-954D-4ED1-BEBB-511166003F0C}" srcId="{03E29096-AF79-4F94-B06D-9BAEFB6F3254}" destId="{70DC6524-591B-46BD-B40A-03D2ED98C76F}" srcOrd="1" destOrd="0" parTransId="{9BCFB14D-6F58-4271-BD47-5C6B5697F115}" sibTransId="{3EAB9231-A1E8-4043-ADE6-256048BC8A04}"/>
    <dgm:cxn modelId="{483A9FA7-C15B-4A27-A264-86D730C43462}" type="presOf" srcId="{3EAB9231-A1E8-4043-ADE6-256048BC8A04}" destId="{B9A9D10D-BEFD-42B7-8761-9C7190DB1919}" srcOrd="0" destOrd="0" presId="urn:microsoft.com/office/officeart/2005/8/layout/pList2#1"/>
    <dgm:cxn modelId="{DA8F2E52-C7A3-4CE7-B710-4518868407EC}" srcId="{03E29096-AF79-4F94-B06D-9BAEFB6F3254}" destId="{3ABA7F1B-E8D8-4B8B-94E0-4DB078CB1633}" srcOrd="3" destOrd="0" parTransId="{6536D3C8-C353-41AB-BD7B-49D230787718}" sibTransId="{0021EC55-25C8-405A-A3E8-D2C503F1B5EA}"/>
    <dgm:cxn modelId="{3CA691B1-4A5F-404A-A46D-6C9455D779F3}" type="presOf" srcId="{3F753CA5-BA32-42F6-84E3-F894DB8AA586}" destId="{88F11F91-F216-433D-A573-8DD21A7006E0}" srcOrd="0" destOrd="0" presId="urn:microsoft.com/office/officeart/2005/8/layout/pList2#1"/>
    <dgm:cxn modelId="{41C3B022-D954-412B-A135-6A302493A152}" srcId="{03E29096-AF79-4F94-B06D-9BAEFB6F3254}" destId="{B689092A-CFF2-4003-966F-62A185972EC6}" srcOrd="2" destOrd="0" parTransId="{42913F16-42CA-4ECB-960D-7359322BFAD9}" sibTransId="{E7DA81F6-77AF-49B1-BC0E-1FD68AB620BB}"/>
    <dgm:cxn modelId="{43B5D8BD-1D8B-48AE-85AF-2E8AB1AAB809}" type="presOf" srcId="{70DC6524-591B-46BD-B40A-03D2ED98C76F}" destId="{1A22A4A7-ADB1-4269-9CCB-F3C8EE64ED90}" srcOrd="0" destOrd="0" presId="urn:microsoft.com/office/officeart/2005/8/layout/pList2#1"/>
    <dgm:cxn modelId="{1C845A7C-E142-41F0-934D-A165FBA48708}" type="presOf" srcId="{03E29096-AF79-4F94-B06D-9BAEFB6F3254}" destId="{A6A4C840-F0BF-4B1D-9372-0B68778D0AF0}" srcOrd="0" destOrd="0" presId="urn:microsoft.com/office/officeart/2005/8/layout/pList2#1"/>
    <dgm:cxn modelId="{6C6D095D-7D97-4900-83E0-45C9FE5C1D10}" srcId="{03E29096-AF79-4F94-B06D-9BAEFB6F3254}" destId="{3F753CA5-BA32-42F6-84E3-F894DB8AA586}" srcOrd="0" destOrd="0" parTransId="{EA65BCFF-E7DD-4EC0-B603-DDF8997206CF}" sibTransId="{BA4B8538-C1EF-459E-8C87-B1CFF3FCFB89}"/>
    <dgm:cxn modelId="{68B1098C-B651-4B86-B43C-1C4DD9514121}" type="presOf" srcId="{B689092A-CFF2-4003-966F-62A185972EC6}" destId="{57A85CBD-9047-4370-95AC-0A785B5381B0}" srcOrd="0" destOrd="0" presId="urn:microsoft.com/office/officeart/2005/8/layout/pList2#1"/>
    <dgm:cxn modelId="{B5720FE1-E0BE-4CFD-B1D8-E9B1098902DD}" type="presParOf" srcId="{A6A4C840-F0BF-4B1D-9372-0B68778D0AF0}" destId="{CD327104-5273-4079-B3E2-AFF3888CB659}" srcOrd="0" destOrd="0" presId="urn:microsoft.com/office/officeart/2005/8/layout/pList2#1"/>
    <dgm:cxn modelId="{D7887D66-7093-4E59-93F5-B05A60BC6F0A}" type="presParOf" srcId="{A6A4C840-F0BF-4B1D-9372-0B68778D0AF0}" destId="{77A5703C-9D35-4424-8E4D-027BC813C54B}" srcOrd="1" destOrd="0" presId="urn:microsoft.com/office/officeart/2005/8/layout/pList2#1"/>
    <dgm:cxn modelId="{F44491CF-59C5-4C88-8B30-D0952DA177C8}" type="presParOf" srcId="{77A5703C-9D35-4424-8E4D-027BC813C54B}" destId="{87BF9BA6-E68C-4A3D-80C9-633E9F2AE423}" srcOrd="0" destOrd="0" presId="urn:microsoft.com/office/officeart/2005/8/layout/pList2#1"/>
    <dgm:cxn modelId="{01E0FFE2-B375-4723-A9AF-B0D605B37820}" type="presParOf" srcId="{87BF9BA6-E68C-4A3D-80C9-633E9F2AE423}" destId="{88F11F91-F216-433D-A573-8DD21A7006E0}" srcOrd="0" destOrd="0" presId="urn:microsoft.com/office/officeart/2005/8/layout/pList2#1"/>
    <dgm:cxn modelId="{D87A2FA0-AFF4-4F27-BA8C-BF729AE9E431}" type="presParOf" srcId="{87BF9BA6-E68C-4A3D-80C9-633E9F2AE423}" destId="{E5021521-9979-436C-9645-BD60620C2E9D}" srcOrd="1" destOrd="0" presId="urn:microsoft.com/office/officeart/2005/8/layout/pList2#1"/>
    <dgm:cxn modelId="{B520ACA6-0BDC-43F1-A3DB-0F04010C0393}" type="presParOf" srcId="{87BF9BA6-E68C-4A3D-80C9-633E9F2AE423}" destId="{C64E91BE-F5EA-4CC8-950E-95509188CB2B}" srcOrd="2" destOrd="0" presId="urn:microsoft.com/office/officeart/2005/8/layout/pList2#1"/>
    <dgm:cxn modelId="{33D5EF03-69AA-463A-8E0E-43AA9797FF18}" type="presParOf" srcId="{77A5703C-9D35-4424-8E4D-027BC813C54B}" destId="{B17B5947-31CC-40FE-8611-DC98873B3F21}" srcOrd="1" destOrd="0" presId="urn:microsoft.com/office/officeart/2005/8/layout/pList2#1"/>
    <dgm:cxn modelId="{A80D9985-EC2A-408F-9500-D32D31F7D85D}" type="presParOf" srcId="{77A5703C-9D35-4424-8E4D-027BC813C54B}" destId="{683056A9-1FE4-4EC3-B78D-F4F7FAFFB123}" srcOrd="2" destOrd="0" presId="urn:microsoft.com/office/officeart/2005/8/layout/pList2#1"/>
    <dgm:cxn modelId="{B122BD97-EA7A-4921-BD64-ED8DBFCAA3EA}" type="presParOf" srcId="{683056A9-1FE4-4EC3-B78D-F4F7FAFFB123}" destId="{1A22A4A7-ADB1-4269-9CCB-F3C8EE64ED90}" srcOrd="0" destOrd="0" presId="urn:microsoft.com/office/officeart/2005/8/layout/pList2#1"/>
    <dgm:cxn modelId="{7A39842E-EAB4-422E-8302-A54BFA41CD8B}" type="presParOf" srcId="{683056A9-1FE4-4EC3-B78D-F4F7FAFFB123}" destId="{7FDEFC44-81FF-431C-B9D6-5E81BB382528}" srcOrd="1" destOrd="0" presId="urn:microsoft.com/office/officeart/2005/8/layout/pList2#1"/>
    <dgm:cxn modelId="{4FD518AE-472D-4E73-AEF9-5C54E549399B}" type="presParOf" srcId="{683056A9-1FE4-4EC3-B78D-F4F7FAFFB123}" destId="{A9406F73-80CE-4CF6-AA3E-85A287FADAEE}" srcOrd="2" destOrd="0" presId="urn:microsoft.com/office/officeart/2005/8/layout/pList2#1"/>
    <dgm:cxn modelId="{2891C082-164A-4932-8355-0B8BB9856E36}" type="presParOf" srcId="{77A5703C-9D35-4424-8E4D-027BC813C54B}" destId="{B9A9D10D-BEFD-42B7-8761-9C7190DB1919}" srcOrd="3" destOrd="0" presId="urn:microsoft.com/office/officeart/2005/8/layout/pList2#1"/>
    <dgm:cxn modelId="{1A36AF5E-0F2F-4AF6-BB89-0FDB87A507AF}" type="presParOf" srcId="{77A5703C-9D35-4424-8E4D-027BC813C54B}" destId="{AFFF1722-E52D-44E1-AD3C-6A5701036DE3}" srcOrd="4" destOrd="0" presId="urn:microsoft.com/office/officeart/2005/8/layout/pList2#1"/>
    <dgm:cxn modelId="{F92B09BB-3DAB-434E-85D3-72F8B08C1CFB}" type="presParOf" srcId="{AFFF1722-E52D-44E1-AD3C-6A5701036DE3}" destId="{57A85CBD-9047-4370-95AC-0A785B5381B0}" srcOrd="0" destOrd="0" presId="urn:microsoft.com/office/officeart/2005/8/layout/pList2#1"/>
    <dgm:cxn modelId="{B6BF54FC-7E20-4661-991D-5A3BDE97D60D}" type="presParOf" srcId="{AFFF1722-E52D-44E1-AD3C-6A5701036DE3}" destId="{CC670D71-6637-46B0-987A-062ACC2E6B03}" srcOrd="1" destOrd="0" presId="urn:microsoft.com/office/officeart/2005/8/layout/pList2#1"/>
    <dgm:cxn modelId="{AD58A9C2-11EB-4221-94ED-850CFDC7000B}" type="presParOf" srcId="{AFFF1722-E52D-44E1-AD3C-6A5701036DE3}" destId="{1D5AEA5D-FC5C-49AC-B644-843E5A229A7B}" srcOrd="2" destOrd="0" presId="urn:microsoft.com/office/officeart/2005/8/layout/pList2#1"/>
    <dgm:cxn modelId="{2D5F3AD0-6A27-4DA4-B7FC-EF2996FFD2C9}" type="presParOf" srcId="{77A5703C-9D35-4424-8E4D-027BC813C54B}" destId="{37237A52-2F5B-41EB-97A9-E1998C0331C5}" srcOrd="5" destOrd="0" presId="urn:microsoft.com/office/officeart/2005/8/layout/pList2#1"/>
    <dgm:cxn modelId="{FC568EB2-D0AE-49A2-9B8F-2FAC6F90D75A}" type="presParOf" srcId="{77A5703C-9D35-4424-8E4D-027BC813C54B}" destId="{231774B7-9010-4E06-8422-BA8AD87633C3}" srcOrd="6" destOrd="0" presId="urn:microsoft.com/office/officeart/2005/8/layout/pList2#1"/>
    <dgm:cxn modelId="{7D444195-55A3-4E43-B859-23AE35135C23}" type="presParOf" srcId="{231774B7-9010-4E06-8422-BA8AD87633C3}" destId="{68B03ABF-E4AD-47A6-8FAC-0A743A654CE1}" srcOrd="0" destOrd="0" presId="urn:microsoft.com/office/officeart/2005/8/layout/pList2#1"/>
    <dgm:cxn modelId="{EDEB2E96-2664-481A-B86A-625F49589B2A}" type="presParOf" srcId="{231774B7-9010-4E06-8422-BA8AD87633C3}" destId="{4C219CD9-A9A8-4544-A449-2FA161EE838E}" srcOrd="1" destOrd="0" presId="urn:microsoft.com/office/officeart/2005/8/layout/pList2#1"/>
    <dgm:cxn modelId="{AE9D60A1-26AB-46C5-AF41-048B284F4301}" type="presParOf" srcId="{231774B7-9010-4E06-8422-BA8AD87633C3}" destId="{FE12D85C-849A-4E30-8E25-FFA7499D7A1A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E29096-AF79-4F94-B06D-9BAEFB6F3254}" type="doc">
      <dgm:prSet loTypeId="urn:microsoft.com/office/officeart/2005/8/layout/pList2#2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3F753CA5-BA32-42F6-84E3-F894DB8AA586}">
      <dgm:prSet phldrT="[Text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_tradnl" sz="2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Cartera de oportunidades de proyectos </a:t>
          </a:r>
          <a:r>
            <a:rPr lang="es-ES_tradnl" sz="2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(consumo local, sustituc. importac. fondos exportables)</a:t>
          </a:r>
          <a:endParaRPr lang="x-none" sz="2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A65BCFF-E7DD-4EC0-B603-DDF8997206CF}" type="parTrans" cxnId="{6C6D095D-7D97-4900-83E0-45C9FE5C1D10}">
      <dgm:prSet/>
      <dgm:spPr/>
      <dgm:t>
        <a:bodyPr/>
        <a:lstStyle/>
        <a:p>
          <a:endParaRPr lang="x-none" sz="2200"/>
        </a:p>
      </dgm:t>
    </dgm:pt>
    <dgm:pt modelId="{BA4B8538-C1EF-459E-8C87-B1CFF3FCFB89}" type="sibTrans" cxnId="{6C6D095D-7D97-4900-83E0-45C9FE5C1D10}">
      <dgm:prSet/>
      <dgm:spPr/>
      <dgm:t>
        <a:bodyPr/>
        <a:lstStyle/>
        <a:p>
          <a:endParaRPr lang="x-none" sz="2200"/>
        </a:p>
      </dgm:t>
    </dgm:pt>
    <dgm:pt modelId="{70DC6524-591B-46BD-B40A-03D2ED98C76F}">
      <dgm:prSet phldrT="[Text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es-ES_tradnl" sz="2200" b="1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Cultura de Gestión por Proyectos </a:t>
          </a:r>
          <a:r>
            <a:rPr lang="es-ES_tradnl" sz="2200" kern="120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(actores estatales y no estatales)</a:t>
          </a:r>
          <a:endParaRPr lang="es-ES_tradnl" sz="2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BCFB14D-6F58-4271-BD47-5C6B5697F115}" type="parTrans" cxnId="{674EE98A-954D-4ED1-BEBB-511166003F0C}">
      <dgm:prSet/>
      <dgm:spPr/>
      <dgm:t>
        <a:bodyPr/>
        <a:lstStyle/>
        <a:p>
          <a:endParaRPr lang="x-none" sz="2200"/>
        </a:p>
      </dgm:t>
    </dgm:pt>
    <dgm:pt modelId="{3EAB9231-A1E8-4043-ADE6-256048BC8A04}" type="sibTrans" cxnId="{674EE98A-954D-4ED1-BEBB-511166003F0C}">
      <dgm:prSet/>
      <dgm:spPr/>
      <dgm:t>
        <a:bodyPr/>
        <a:lstStyle/>
        <a:p>
          <a:endParaRPr lang="x-none" sz="2200"/>
        </a:p>
      </dgm:t>
    </dgm:pt>
    <dgm:pt modelId="{B689092A-CFF2-4003-966F-62A185972EC6}">
      <dgm:prSet phldrT="[Text]"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es-ES_tradnl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Desarrollo de polos </a:t>
          </a:r>
          <a:r>
            <a:rPr lang="es-ES_tradnl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productivos</a:t>
          </a:r>
        </a:p>
        <a:p>
          <a:pPr>
            <a:buFont typeface="Wingdings" panose="05000000000000000000" pitchFamily="2" charset="2"/>
            <a:buNone/>
          </a:pPr>
          <a:r>
            <a:rPr lang="es-ES_tradnl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Movilización </a:t>
          </a:r>
          <a:r>
            <a:rPr lang="es-ES_tradnl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 fuentes de financiamiento</a:t>
          </a:r>
          <a:endParaRPr lang="x-none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13F16-42CA-4ECB-960D-7359322BFAD9}" type="parTrans" cxnId="{41C3B022-D954-412B-A135-6A302493A152}">
      <dgm:prSet/>
      <dgm:spPr/>
      <dgm:t>
        <a:bodyPr/>
        <a:lstStyle/>
        <a:p>
          <a:endParaRPr lang="x-none" sz="2200"/>
        </a:p>
      </dgm:t>
    </dgm:pt>
    <dgm:pt modelId="{E7DA81F6-77AF-49B1-BC0E-1FD68AB620BB}" type="sibTrans" cxnId="{41C3B022-D954-412B-A135-6A302493A152}">
      <dgm:prSet/>
      <dgm:spPr/>
      <dgm:t>
        <a:bodyPr/>
        <a:lstStyle/>
        <a:p>
          <a:endParaRPr lang="x-none" sz="2200"/>
        </a:p>
      </dgm:t>
    </dgm:pt>
    <dgm:pt modelId="{3ABA7F1B-E8D8-4B8B-94E0-4DB078CB1633}">
      <dgm:prSet phldrT="[Text]" custT="1"/>
      <dgm:spPr/>
      <dgm:t>
        <a:bodyPr/>
        <a:lstStyle/>
        <a:p>
          <a:r>
            <a:rPr lang="es-ES_tradnl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Incorporación de jóvenes y mujeres</a:t>
          </a:r>
        </a:p>
        <a:p>
          <a:r>
            <a:rPr lang="es-ES_tradnl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Fomento de proyectos locales</a:t>
          </a:r>
          <a:r>
            <a:rPr lang="es-ES_tradnl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_tradnl" sz="2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_tradnl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pequeña y mediana empresa)</a:t>
          </a:r>
          <a:endParaRPr lang="x-none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36D3C8-C353-41AB-BD7B-49D230787718}" type="parTrans" cxnId="{DA8F2E52-C7A3-4CE7-B710-4518868407EC}">
      <dgm:prSet/>
      <dgm:spPr/>
      <dgm:t>
        <a:bodyPr/>
        <a:lstStyle/>
        <a:p>
          <a:endParaRPr lang="x-none" sz="2200"/>
        </a:p>
      </dgm:t>
    </dgm:pt>
    <dgm:pt modelId="{0021EC55-25C8-405A-A3E8-D2C503F1B5EA}" type="sibTrans" cxnId="{DA8F2E52-C7A3-4CE7-B710-4518868407EC}">
      <dgm:prSet/>
      <dgm:spPr/>
      <dgm:t>
        <a:bodyPr/>
        <a:lstStyle/>
        <a:p>
          <a:endParaRPr lang="x-none" sz="2200"/>
        </a:p>
      </dgm:t>
    </dgm:pt>
    <dgm:pt modelId="{A6A4C840-F0BF-4B1D-9372-0B68778D0AF0}" type="pres">
      <dgm:prSet presAssocID="{03E29096-AF79-4F94-B06D-9BAEFB6F32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D327104-5273-4079-B3E2-AFF3888CB659}" type="pres">
      <dgm:prSet presAssocID="{03E29096-AF79-4F94-B06D-9BAEFB6F3254}" presName="bkgdShp" presStyleLbl="alignAccFollowNode1" presStyleIdx="0" presStyleCnt="1"/>
      <dgm:spPr/>
      <dgm:t>
        <a:bodyPr/>
        <a:lstStyle/>
        <a:p>
          <a:endParaRPr lang="es-ES"/>
        </a:p>
      </dgm:t>
    </dgm:pt>
    <dgm:pt modelId="{77A5703C-9D35-4424-8E4D-027BC813C54B}" type="pres">
      <dgm:prSet presAssocID="{03E29096-AF79-4F94-B06D-9BAEFB6F3254}" presName="linComp" presStyleCnt="0"/>
      <dgm:spPr/>
      <dgm:t>
        <a:bodyPr/>
        <a:lstStyle/>
        <a:p>
          <a:endParaRPr lang="es-ES"/>
        </a:p>
      </dgm:t>
    </dgm:pt>
    <dgm:pt modelId="{87BF9BA6-E68C-4A3D-80C9-633E9F2AE423}" type="pres">
      <dgm:prSet presAssocID="{3F753CA5-BA32-42F6-84E3-F894DB8AA586}" presName="compNode" presStyleCnt="0"/>
      <dgm:spPr/>
      <dgm:t>
        <a:bodyPr/>
        <a:lstStyle/>
        <a:p>
          <a:endParaRPr lang="es-ES"/>
        </a:p>
      </dgm:t>
    </dgm:pt>
    <dgm:pt modelId="{88F11F91-F216-433D-A573-8DD21A7006E0}" type="pres">
      <dgm:prSet presAssocID="{3F753CA5-BA32-42F6-84E3-F894DB8AA586}" presName="node" presStyleLbl="node1" presStyleIdx="0" presStyleCnt="4" custScaleX="1255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021521-9979-436C-9645-BD60620C2E9D}" type="pres">
      <dgm:prSet presAssocID="{3F753CA5-BA32-42F6-84E3-F894DB8AA586}" presName="invisiNode" presStyleLbl="node1" presStyleIdx="0" presStyleCnt="4"/>
      <dgm:spPr/>
      <dgm:t>
        <a:bodyPr/>
        <a:lstStyle/>
        <a:p>
          <a:endParaRPr lang="es-ES"/>
        </a:p>
      </dgm:t>
    </dgm:pt>
    <dgm:pt modelId="{C64E91BE-F5EA-4CC8-950E-95509188CB2B}" type="pres">
      <dgm:prSet presAssocID="{3F753CA5-BA32-42F6-84E3-F894DB8AA586}" presName="imagNode" presStyleLbl="fgImgPlace1" presStyleIdx="0" presStyleCnt="4" custScaleY="122369"/>
      <dgm:spPr>
        <a:blipFill>
          <a:blip xmlns:r="http://schemas.openxmlformats.org/officeDocument/2006/relationships" r:embed="rId1">
            <a:extLst/>
          </a:blip>
          <a:srcRect/>
          <a:stretch>
            <a:fillRect l="-2000" r="-2000"/>
          </a:stretch>
        </a:blipFill>
      </dgm:spPr>
      <dgm:t>
        <a:bodyPr/>
        <a:lstStyle/>
        <a:p>
          <a:endParaRPr lang="es-ES"/>
        </a:p>
      </dgm:t>
    </dgm:pt>
    <dgm:pt modelId="{B17B5947-31CC-40FE-8611-DC98873B3F21}" type="pres">
      <dgm:prSet presAssocID="{BA4B8538-C1EF-459E-8C87-B1CFF3FCFB8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83056A9-1FE4-4EC3-B78D-F4F7FAFFB123}" type="pres">
      <dgm:prSet presAssocID="{70DC6524-591B-46BD-B40A-03D2ED98C76F}" presName="compNode" presStyleCnt="0"/>
      <dgm:spPr/>
      <dgm:t>
        <a:bodyPr/>
        <a:lstStyle/>
        <a:p>
          <a:endParaRPr lang="es-ES"/>
        </a:p>
      </dgm:t>
    </dgm:pt>
    <dgm:pt modelId="{1A22A4A7-ADB1-4269-9CCB-F3C8EE64ED90}" type="pres">
      <dgm:prSet presAssocID="{70DC6524-591B-46BD-B40A-03D2ED98C76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DEFC44-81FF-431C-B9D6-5E81BB382528}" type="pres">
      <dgm:prSet presAssocID="{70DC6524-591B-46BD-B40A-03D2ED98C76F}" presName="invisiNode" presStyleLbl="node1" presStyleIdx="1" presStyleCnt="4"/>
      <dgm:spPr/>
      <dgm:t>
        <a:bodyPr/>
        <a:lstStyle/>
        <a:p>
          <a:endParaRPr lang="es-ES"/>
        </a:p>
      </dgm:t>
    </dgm:pt>
    <dgm:pt modelId="{A9406F73-80CE-4CF6-AA3E-85A287FADAEE}" type="pres">
      <dgm:prSet presAssocID="{70DC6524-591B-46BD-B40A-03D2ED98C76F}" presName="imagNode" presStyleLbl="fgImgPlace1" presStyleIdx="1" presStyleCnt="4" custScaleY="120252"/>
      <dgm:spPr>
        <a:blipFill>
          <a:blip xmlns:r="http://schemas.openxmlformats.org/officeDocument/2006/relationships" r:embed="rId2">
            <a:extLst/>
          </a:blip>
          <a:srcRect/>
          <a:stretch>
            <a:fillRect t="-1000" b="-1000"/>
          </a:stretch>
        </a:blipFill>
      </dgm:spPr>
      <dgm:t>
        <a:bodyPr/>
        <a:lstStyle/>
        <a:p>
          <a:endParaRPr lang="es-ES"/>
        </a:p>
      </dgm:t>
    </dgm:pt>
    <dgm:pt modelId="{B9A9D10D-BEFD-42B7-8761-9C7190DB1919}" type="pres">
      <dgm:prSet presAssocID="{3EAB9231-A1E8-4043-ADE6-256048BC8A0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FFF1722-E52D-44E1-AD3C-6A5701036DE3}" type="pres">
      <dgm:prSet presAssocID="{B689092A-CFF2-4003-966F-62A185972EC6}" presName="compNode" presStyleCnt="0"/>
      <dgm:spPr/>
      <dgm:t>
        <a:bodyPr/>
        <a:lstStyle/>
        <a:p>
          <a:endParaRPr lang="es-ES"/>
        </a:p>
      </dgm:t>
    </dgm:pt>
    <dgm:pt modelId="{57A85CBD-9047-4370-95AC-0A785B5381B0}" type="pres">
      <dgm:prSet presAssocID="{B689092A-CFF2-4003-966F-62A185972EC6}" presName="node" presStyleLbl="node1" presStyleIdx="2" presStyleCnt="4" custScaleX="12075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670D71-6637-46B0-987A-062ACC2E6B03}" type="pres">
      <dgm:prSet presAssocID="{B689092A-CFF2-4003-966F-62A185972EC6}" presName="invisiNode" presStyleLbl="node1" presStyleIdx="2" presStyleCnt="4"/>
      <dgm:spPr/>
      <dgm:t>
        <a:bodyPr/>
        <a:lstStyle/>
        <a:p>
          <a:endParaRPr lang="es-ES"/>
        </a:p>
      </dgm:t>
    </dgm:pt>
    <dgm:pt modelId="{1D5AEA5D-FC5C-49AC-B644-843E5A229A7B}" type="pres">
      <dgm:prSet presAssocID="{B689092A-CFF2-4003-966F-62A185972EC6}" presName="imagNode" presStyleLbl="fgImgPlace1" presStyleIdx="2" presStyleCnt="4" custScaleY="124487"/>
      <dgm:spPr>
        <a:blipFill rotWithShape="1">
          <a:blip xmlns:r="http://schemas.openxmlformats.org/officeDocument/2006/relationships" r:embed="rId3" cstate="print">
            <a:extLst/>
          </a:blip>
          <a:srcRect/>
          <a:stretch>
            <a:fillRect l="-7000" r="-7000"/>
          </a:stretch>
        </a:blipFill>
      </dgm:spPr>
      <dgm:t>
        <a:bodyPr/>
        <a:lstStyle/>
        <a:p>
          <a:endParaRPr lang="es-ES"/>
        </a:p>
      </dgm:t>
    </dgm:pt>
    <dgm:pt modelId="{37237A52-2F5B-41EB-97A9-E1998C0331C5}" type="pres">
      <dgm:prSet presAssocID="{E7DA81F6-77AF-49B1-BC0E-1FD68AB620B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31774B7-9010-4E06-8422-BA8AD87633C3}" type="pres">
      <dgm:prSet presAssocID="{3ABA7F1B-E8D8-4B8B-94E0-4DB078CB1633}" presName="compNode" presStyleCnt="0"/>
      <dgm:spPr/>
      <dgm:t>
        <a:bodyPr/>
        <a:lstStyle/>
        <a:p>
          <a:endParaRPr lang="es-ES"/>
        </a:p>
      </dgm:t>
    </dgm:pt>
    <dgm:pt modelId="{68B03ABF-E4AD-47A6-8FAC-0A743A654CE1}" type="pres">
      <dgm:prSet presAssocID="{3ABA7F1B-E8D8-4B8B-94E0-4DB078CB1633}" presName="node" presStyleLbl="node1" presStyleIdx="3" presStyleCnt="4" custScaleX="131600" custLinFactNeighborX="26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219CD9-A9A8-4544-A449-2FA161EE838E}" type="pres">
      <dgm:prSet presAssocID="{3ABA7F1B-E8D8-4B8B-94E0-4DB078CB1633}" presName="invisiNode" presStyleLbl="node1" presStyleIdx="3" presStyleCnt="4"/>
      <dgm:spPr/>
      <dgm:t>
        <a:bodyPr/>
        <a:lstStyle/>
        <a:p>
          <a:endParaRPr lang="es-ES"/>
        </a:p>
      </dgm:t>
    </dgm:pt>
    <dgm:pt modelId="{FE12D85C-849A-4E30-8E25-FFA7499D7A1A}" type="pres">
      <dgm:prSet presAssocID="{3ABA7F1B-E8D8-4B8B-94E0-4DB078CB1633}" presName="imagNode" presStyleLbl="fgImgPlace1" presStyleIdx="3" presStyleCnt="4" custScaleY="126604"/>
      <dgm:spPr>
        <a:blipFill>
          <a:blip xmlns:r="http://schemas.openxmlformats.org/officeDocument/2006/relationships" r:embed="rId4">
            <a:extLst/>
          </a:blip>
          <a:srcRect/>
          <a:stretch>
            <a:fillRect l="-4000" r="-4000"/>
          </a:stretch>
        </a:blipFill>
      </dgm:spPr>
      <dgm:t>
        <a:bodyPr/>
        <a:lstStyle/>
        <a:p>
          <a:endParaRPr lang="es-ES"/>
        </a:p>
      </dgm:t>
    </dgm:pt>
  </dgm:ptLst>
  <dgm:cxnLst>
    <dgm:cxn modelId="{41DECBD7-6AAD-4127-9B37-DD72477CB6CB}" type="presOf" srcId="{3EAB9231-A1E8-4043-ADE6-256048BC8A04}" destId="{B9A9D10D-BEFD-42B7-8761-9C7190DB1919}" srcOrd="0" destOrd="0" presId="urn:microsoft.com/office/officeart/2005/8/layout/pList2#2"/>
    <dgm:cxn modelId="{18DBCF2B-9EA0-4AE1-A85D-7A03A92F04D8}" type="presOf" srcId="{E7DA81F6-77AF-49B1-BC0E-1FD68AB620BB}" destId="{37237A52-2F5B-41EB-97A9-E1998C0331C5}" srcOrd="0" destOrd="0" presId="urn:microsoft.com/office/officeart/2005/8/layout/pList2#2"/>
    <dgm:cxn modelId="{1441B38E-AABD-4F9C-8EEE-2D5D1D22E001}" type="presOf" srcId="{BA4B8538-C1EF-459E-8C87-B1CFF3FCFB89}" destId="{B17B5947-31CC-40FE-8611-DC98873B3F21}" srcOrd="0" destOrd="0" presId="urn:microsoft.com/office/officeart/2005/8/layout/pList2#2"/>
    <dgm:cxn modelId="{CDC3D45F-E52D-4030-9225-EB0A579DB982}" type="presOf" srcId="{3ABA7F1B-E8D8-4B8B-94E0-4DB078CB1633}" destId="{68B03ABF-E4AD-47A6-8FAC-0A743A654CE1}" srcOrd="0" destOrd="0" presId="urn:microsoft.com/office/officeart/2005/8/layout/pList2#2"/>
    <dgm:cxn modelId="{BA21A6F2-9F58-4238-9175-3D545BBBD14C}" type="presOf" srcId="{70DC6524-591B-46BD-B40A-03D2ED98C76F}" destId="{1A22A4A7-ADB1-4269-9CCB-F3C8EE64ED90}" srcOrd="0" destOrd="0" presId="urn:microsoft.com/office/officeart/2005/8/layout/pList2#2"/>
    <dgm:cxn modelId="{4D5D7DFF-7A53-452F-B530-F08F3CC6CFD6}" type="presOf" srcId="{3F753CA5-BA32-42F6-84E3-F894DB8AA586}" destId="{88F11F91-F216-433D-A573-8DD21A7006E0}" srcOrd="0" destOrd="0" presId="urn:microsoft.com/office/officeart/2005/8/layout/pList2#2"/>
    <dgm:cxn modelId="{674EE98A-954D-4ED1-BEBB-511166003F0C}" srcId="{03E29096-AF79-4F94-B06D-9BAEFB6F3254}" destId="{70DC6524-591B-46BD-B40A-03D2ED98C76F}" srcOrd="1" destOrd="0" parTransId="{9BCFB14D-6F58-4271-BD47-5C6B5697F115}" sibTransId="{3EAB9231-A1E8-4043-ADE6-256048BC8A04}"/>
    <dgm:cxn modelId="{DA8F2E52-C7A3-4CE7-B710-4518868407EC}" srcId="{03E29096-AF79-4F94-B06D-9BAEFB6F3254}" destId="{3ABA7F1B-E8D8-4B8B-94E0-4DB078CB1633}" srcOrd="3" destOrd="0" parTransId="{6536D3C8-C353-41AB-BD7B-49D230787718}" sibTransId="{0021EC55-25C8-405A-A3E8-D2C503F1B5EA}"/>
    <dgm:cxn modelId="{41C3B022-D954-412B-A135-6A302493A152}" srcId="{03E29096-AF79-4F94-B06D-9BAEFB6F3254}" destId="{B689092A-CFF2-4003-966F-62A185972EC6}" srcOrd="2" destOrd="0" parTransId="{42913F16-42CA-4ECB-960D-7359322BFAD9}" sibTransId="{E7DA81F6-77AF-49B1-BC0E-1FD68AB620BB}"/>
    <dgm:cxn modelId="{12E2D6D6-89EE-4863-9C1D-56776A41E86B}" type="presOf" srcId="{03E29096-AF79-4F94-B06D-9BAEFB6F3254}" destId="{A6A4C840-F0BF-4B1D-9372-0B68778D0AF0}" srcOrd="0" destOrd="0" presId="urn:microsoft.com/office/officeart/2005/8/layout/pList2#2"/>
    <dgm:cxn modelId="{6C6D095D-7D97-4900-83E0-45C9FE5C1D10}" srcId="{03E29096-AF79-4F94-B06D-9BAEFB6F3254}" destId="{3F753CA5-BA32-42F6-84E3-F894DB8AA586}" srcOrd="0" destOrd="0" parTransId="{EA65BCFF-E7DD-4EC0-B603-DDF8997206CF}" sibTransId="{BA4B8538-C1EF-459E-8C87-B1CFF3FCFB89}"/>
    <dgm:cxn modelId="{6A8FC494-47A0-4747-A8ED-E4F5A76E62C9}" type="presOf" srcId="{B689092A-CFF2-4003-966F-62A185972EC6}" destId="{57A85CBD-9047-4370-95AC-0A785B5381B0}" srcOrd="0" destOrd="0" presId="urn:microsoft.com/office/officeart/2005/8/layout/pList2#2"/>
    <dgm:cxn modelId="{6EDA6430-4392-4D35-AEBE-73E1B7720904}" type="presParOf" srcId="{A6A4C840-F0BF-4B1D-9372-0B68778D0AF0}" destId="{CD327104-5273-4079-B3E2-AFF3888CB659}" srcOrd="0" destOrd="0" presId="urn:microsoft.com/office/officeart/2005/8/layout/pList2#2"/>
    <dgm:cxn modelId="{0AFBDCDD-AAF9-4577-B89C-0EE40AD0EF32}" type="presParOf" srcId="{A6A4C840-F0BF-4B1D-9372-0B68778D0AF0}" destId="{77A5703C-9D35-4424-8E4D-027BC813C54B}" srcOrd="1" destOrd="0" presId="urn:microsoft.com/office/officeart/2005/8/layout/pList2#2"/>
    <dgm:cxn modelId="{C955E88C-5777-4581-84AE-0968EFD279E6}" type="presParOf" srcId="{77A5703C-9D35-4424-8E4D-027BC813C54B}" destId="{87BF9BA6-E68C-4A3D-80C9-633E9F2AE423}" srcOrd="0" destOrd="0" presId="urn:microsoft.com/office/officeart/2005/8/layout/pList2#2"/>
    <dgm:cxn modelId="{02147FA3-C71B-49F1-AF6A-27A980B097D1}" type="presParOf" srcId="{87BF9BA6-E68C-4A3D-80C9-633E9F2AE423}" destId="{88F11F91-F216-433D-A573-8DD21A7006E0}" srcOrd="0" destOrd="0" presId="urn:microsoft.com/office/officeart/2005/8/layout/pList2#2"/>
    <dgm:cxn modelId="{50A801B0-2AC0-4F4D-9A07-635E336BD3B1}" type="presParOf" srcId="{87BF9BA6-E68C-4A3D-80C9-633E9F2AE423}" destId="{E5021521-9979-436C-9645-BD60620C2E9D}" srcOrd="1" destOrd="0" presId="urn:microsoft.com/office/officeart/2005/8/layout/pList2#2"/>
    <dgm:cxn modelId="{E9AEF408-B476-45E4-B088-0C6A90A815B8}" type="presParOf" srcId="{87BF9BA6-E68C-4A3D-80C9-633E9F2AE423}" destId="{C64E91BE-F5EA-4CC8-950E-95509188CB2B}" srcOrd="2" destOrd="0" presId="urn:microsoft.com/office/officeart/2005/8/layout/pList2#2"/>
    <dgm:cxn modelId="{3A9D2A36-544A-4208-9CDA-23CF3A7F95AC}" type="presParOf" srcId="{77A5703C-9D35-4424-8E4D-027BC813C54B}" destId="{B17B5947-31CC-40FE-8611-DC98873B3F21}" srcOrd="1" destOrd="0" presId="urn:microsoft.com/office/officeart/2005/8/layout/pList2#2"/>
    <dgm:cxn modelId="{69D372E9-CE62-430A-A6A5-30B0BA386D9D}" type="presParOf" srcId="{77A5703C-9D35-4424-8E4D-027BC813C54B}" destId="{683056A9-1FE4-4EC3-B78D-F4F7FAFFB123}" srcOrd="2" destOrd="0" presId="urn:microsoft.com/office/officeart/2005/8/layout/pList2#2"/>
    <dgm:cxn modelId="{AF209E9C-153E-4C66-B030-5D8C12E5AAC4}" type="presParOf" srcId="{683056A9-1FE4-4EC3-B78D-F4F7FAFFB123}" destId="{1A22A4A7-ADB1-4269-9CCB-F3C8EE64ED90}" srcOrd="0" destOrd="0" presId="urn:microsoft.com/office/officeart/2005/8/layout/pList2#2"/>
    <dgm:cxn modelId="{63DAFCF9-AB89-4012-A044-D9BAA1521A16}" type="presParOf" srcId="{683056A9-1FE4-4EC3-B78D-F4F7FAFFB123}" destId="{7FDEFC44-81FF-431C-B9D6-5E81BB382528}" srcOrd="1" destOrd="0" presId="urn:microsoft.com/office/officeart/2005/8/layout/pList2#2"/>
    <dgm:cxn modelId="{93F18444-E957-4192-8A6C-A844C101DA3B}" type="presParOf" srcId="{683056A9-1FE4-4EC3-B78D-F4F7FAFFB123}" destId="{A9406F73-80CE-4CF6-AA3E-85A287FADAEE}" srcOrd="2" destOrd="0" presId="urn:microsoft.com/office/officeart/2005/8/layout/pList2#2"/>
    <dgm:cxn modelId="{7B2A7723-98D8-4D64-BDC4-A36BCDEB2700}" type="presParOf" srcId="{77A5703C-9D35-4424-8E4D-027BC813C54B}" destId="{B9A9D10D-BEFD-42B7-8761-9C7190DB1919}" srcOrd="3" destOrd="0" presId="urn:microsoft.com/office/officeart/2005/8/layout/pList2#2"/>
    <dgm:cxn modelId="{EA3D6AB5-59A8-4881-80AE-D3C831DDDB57}" type="presParOf" srcId="{77A5703C-9D35-4424-8E4D-027BC813C54B}" destId="{AFFF1722-E52D-44E1-AD3C-6A5701036DE3}" srcOrd="4" destOrd="0" presId="urn:microsoft.com/office/officeart/2005/8/layout/pList2#2"/>
    <dgm:cxn modelId="{FDB0ED19-613C-4007-816E-7667A9935EDC}" type="presParOf" srcId="{AFFF1722-E52D-44E1-AD3C-6A5701036DE3}" destId="{57A85CBD-9047-4370-95AC-0A785B5381B0}" srcOrd="0" destOrd="0" presId="urn:microsoft.com/office/officeart/2005/8/layout/pList2#2"/>
    <dgm:cxn modelId="{B9FE3136-73D1-4E61-9078-8509A2B966FF}" type="presParOf" srcId="{AFFF1722-E52D-44E1-AD3C-6A5701036DE3}" destId="{CC670D71-6637-46B0-987A-062ACC2E6B03}" srcOrd="1" destOrd="0" presId="urn:microsoft.com/office/officeart/2005/8/layout/pList2#2"/>
    <dgm:cxn modelId="{1B40D08D-832E-4415-8EDE-3358248F75C2}" type="presParOf" srcId="{AFFF1722-E52D-44E1-AD3C-6A5701036DE3}" destId="{1D5AEA5D-FC5C-49AC-B644-843E5A229A7B}" srcOrd="2" destOrd="0" presId="urn:microsoft.com/office/officeart/2005/8/layout/pList2#2"/>
    <dgm:cxn modelId="{1D782C2A-E364-44F0-8E0A-A7B47458C6B3}" type="presParOf" srcId="{77A5703C-9D35-4424-8E4D-027BC813C54B}" destId="{37237A52-2F5B-41EB-97A9-E1998C0331C5}" srcOrd="5" destOrd="0" presId="urn:microsoft.com/office/officeart/2005/8/layout/pList2#2"/>
    <dgm:cxn modelId="{E54E4CFB-620D-4B7C-80C4-6D00613EA046}" type="presParOf" srcId="{77A5703C-9D35-4424-8E4D-027BC813C54B}" destId="{231774B7-9010-4E06-8422-BA8AD87633C3}" srcOrd="6" destOrd="0" presId="urn:microsoft.com/office/officeart/2005/8/layout/pList2#2"/>
    <dgm:cxn modelId="{1CC9E192-C5C6-4C40-85A0-75B1F510BEBF}" type="presParOf" srcId="{231774B7-9010-4E06-8422-BA8AD87633C3}" destId="{68B03ABF-E4AD-47A6-8FAC-0A743A654CE1}" srcOrd="0" destOrd="0" presId="urn:microsoft.com/office/officeart/2005/8/layout/pList2#2"/>
    <dgm:cxn modelId="{F29CBBA6-D3E8-4149-BF0A-A53B35EA372F}" type="presParOf" srcId="{231774B7-9010-4E06-8422-BA8AD87633C3}" destId="{4C219CD9-A9A8-4544-A449-2FA161EE838E}" srcOrd="1" destOrd="0" presId="urn:microsoft.com/office/officeart/2005/8/layout/pList2#2"/>
    <dgm:cxn modelId="{F5B80085-A76E-4988-98CA-74B788784D88}" type="presParOf" srcId="{231774B7-9010-4E06-8422-BA8AD87633C3}" destId="{FE12D85C-849A-4E30-8E25-FFA7499D7A1A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E29096-AF79-4F94-B06D-9BAEFB6F3254}" type="doc">
      <dgm:prSet loTypeId="urn:microsoft.com/office/officeart/2005/8/layout/pList2#3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3F753CA5-BA32-42F6-84E3-F894DB8AA586}">
      <dgm:prSet phldrT="[Text]" custT="1"/>
      <dgm:spPr/>
      <dgm:t>
        <a:bodyPr/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_tradnl" sz="22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Sistemas de Innovación Local</a:t>
          </a:r>
          <a:endParaRPr lang="x-none" sz="22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A65BCFF-E7DD-4EC0-B603-DDF8997206CF}" type="parTrans" cxnId="{6C6D095D-7D97-4900-83E0-45C9FE5C1D10}">
      <dgm:prSet/>
      <dgm:spPr/>
      <dgm:t>
        <a:bodyPr/>
        <a:lstStyle/>
        <a:p>
          <a:endParaRPr lang="x-none" sz="2200" b="1"/>
        </a:p>
      </dgm:t>
    </dgm:pt>
    <dgm:pt modelId="{BA4B8538-C1EF-459E-8C87-B1CFF3FCFB89}" type="sibTrans" cxnId="{6C6D095D-7D97-4900-83E0-45C9FE5C1D10}">
      <dgm:prSet/>
      <dgm:spPr/>
      <dgm:t>
        <a:bodyPr/>
        <a:lstStyle/>
        <a:p>
          <a:endParaRPr lang="x-none" sz="2200" b="1"/>
        </a:p>
      </dgm:t>
    </dgm:pt>
    <dgm:pt modelId="{70DC6524-591B-46BD-B40A-03D2ED98C76F}">
      <dgm:prSet phldrT="[Text]" custT="1"/>
      <dgm:spPr/>
      <dgm:t>
        <a:bodyPr/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_tradnl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Transferencia de tecnologías</a:t>
          </a:r>
        </a:p>
      </dgm:t>
    </dgm:pt>
    <dgm:pt modelId="{9BCFB14D-6F58-4271-BD47-5C6B5697F115}" type="parTrans" cxnId="{674EE98A-954D-4ED1-BEBB-511166003F0C}">
      <dgm:prSet/>
      <dgm:spPr/>
      <dgm:t>
        <a:bodyPr/>
        <a:lstStyle/>
        <a:p>
          <a:endParaRPr lang="x-none" sz="2200" b="1"/>
        </a:p>
      </dgm:t>
    </dgm:pt>
    <dgm:pt modelId="{3EAB9231-A1E8-4043-ADE6-256048BC8A04}" type="sibTrans" cxnId="{674EE98A-954D-4ED1-BEBB-511166003F0C}">
      <dgm:prSet/>
      <dgm:spPr/>
      <dgm:t>
        <a:bodyPr/>
        <a:lstStyle/>
        <a:p>
          <a:endParaRPr lang="x-none" sz="2200" b="1"/>
        </a:p>
      </dgm:t>
    </dgm:pt>
    <dgm:pt modelId="{B689092A-CFF2-4003-966F-62A185972EC6}">
      <dgm:prSet phldrT="[Text]" custT="1"/>
      <dgm:spPr/>
      <dgm:t>
        <a:bodyPr/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_tradnl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Innovación social</a:t>
          </a:r>
          <a:endParaRPr lang="x-none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13F16-42CA-4ECB-960D-7359322BFAD9}" type="parTrans" cxnId="{41C3B022-D954-412B-A135-6A302493A152}">
      <dgm:prSet/>
      <dgm:spPr/>
      <dgm:t>
        <a:bodyPr/>
        <a:lstStyle/>
        <a:p>
          <a:endParaRPr lang="x-none" sz="2200" b="1"/>
        </a:p>
      </dgm:t>
    </dgm:pt>
    <dgm:pt modelId="{E7DA81F6-77AF-49B1-BC0E-1FD68AB620BB}" type="sibTrans" cxnId="{41C3B022-D954-412B-A135-6A302493A152}">
      <dgm:prSet/>
      <dgm:spPr/>
      <dgm:t>
        <a:bodyPr/>
        <a:lstStyle/>
        <a:p>
          <a:endParaRPr lang="x-none" sz="2200" b="1"/>
        </a:p>
      </dgm:t>
    </dgm:pt>
    <dgm:pt modelId="{3ABA7F1B-E8D8-4B8B-94E0-4DB078CB1633}">
      <dgm:prSet phldrT="[Text]" custT="1"/>
      <dgm:spPr/>
      <dgm:t>
        <a:bodyPr/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_tradnl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Pertinencia </a:t>
          </a:r>
          <a:r>
            <a:rPr lang="es-ES_tradnl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 la Capacitación (aprender haciendo y educación popular)</a:t>
          </a:r>
          <a:endParaRPr lang="x-none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36D3C8-C353-41AB-BD7B-49D230787718}" type="parTrans" cxnId="{DA8F2E52-C7A3-4CE7-B710-4518868407EC}">
      <dgm:prSet/>
      <dgm:spPr/>
      <dgm:t>
        <a:bodyPr/>
        <a:lstStyle/>
        <a:p>
          <a:endParaRPr lang="x-none" sz="2200" b="1"/>
        </a:p>
      </dgm:t>
    </dgm:pt>
    <dgm:pt modelId="{0021EC55-25C8-405A-A3E8-D2C503F1B5EA}" type="sibTrans" cxnId="{DA8F2E52-C7A3-4CE7-B710-4518868407EC}">
      <dgm:prSet/>
      <dgm:spPr/>
      <dgm:t>
        <a:bodyPr/>
        <a:lstStyle/>
        <a:p>
          <a:endParaRPr lang="x-none" sz="2200" b="1"/>
        </a:p>
      </dgm:t>
    </dgm:pt>
    <dgm:pt modelId="{A6A4C840-F0BF-4B1D-9372-0B68778D0AF0}" type="pres">
      <dgm:prSet presAssocID="{03E29096-AF79-4F94-B06D-9BAEFB6F32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D327104-5273-4079-B3E2-AFF3888CB659}" type="pres">
      <dgm:prSet presAssocID="{03E29096-AF79-4F94-B06D-9BAEFB6F3254}" presName="bkgdShp" presStyleLbl="alignAccFollowNode1" presStyleIdx="0" presStyleCnt="1" custLinFactNeighborY="621"/>
      <dgm:spPr/>
      <dgm:t>
        <a:bodyPr/>
        <a:lstStyle/>
        <a:p>
          <a:endParaRPr lang="es-ES"/>
        </a:p>
      </dgm:t>
    </dgm:pt>
    <dgm:pt modelId="{77A5703C-9D35-4424-8E4D-027BC813C54B}" type="pres">
      <dgm:prSet presAssocID="{03E29096-AF79-4F94-B06D-9BAEFB6F3254}" presName="linComp" presStyleCnt="0"/>
      <dgm:spPr/>
      <dgm:t>
        <a:bodyPr/>
        <a:lstStyle/>
        <a:p>
          <a:endParaRPr lang="es-ES"/>
        </a:p>
      </dgm:t>
    </dgm:pt>
    <dgm:pt modelId="{87BF9BA6-E68C-4A3D-80C9-633E9F2AE423}" type="pres">
      <dgm:prSet presAssocID="{3F753CA5-BA32-42F6-84E3-F894DB8AA586}" presName="compNode" presStyleCnt="0"/>
      <dgm:spPr/>
      <dgm:t>
        <a:bodyPr/>
        <a:lstStyle/>
        <a:p>
          <a:endParaRPr lang="es-ES"/>
        </a:p>
      </dgm:t>
    </dgm:pt>
    <dgm:pt modelId="{88F11F91-F216-433D-A573-8DD21A7006E0}" type="pres">
      <dgm:prSet presAssocID="{3F753CA5-BA32-42F6-84E3-F894DB8AA586}" presName="node" presStyleLbl="node1" presStyleIdx="0" presStyleCnt="4" custScaleX="130579" custScaleY="79666" custLinFactNeighborX="-74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021521-9979-436C-9645-BD60620C2E9D}" type="pres">
      <dgm:prSet presAssocID="{3F753CA5-BA32-42F6-84E3-F894DB8AA586}" presName="invisiNode" presStyleLbl="node1" presStyleIdx="0" presStyleCnt="4"/>
      <dgm:spPr/>
      <dgm:t>
        <a:bodyPr/>
        <a:lstStyle/>
        <a:p>
          <a:endParaRPr lang="es-ES"/>
        </a:p>
      </dgm:t>
    </dgm:pt>
    <dgm:pt modelId="{C64E91BE-F5EA-4CC8-950E-95509188CB2B}" type="pres">
      <dgm:prSet presAssocID="{3F753CA5-BA32-42F6-84E3-F894DB8AA586}" presName="imagNode" presStyleLbl="fgImgPlace1" presStyleIdx="0" presStyleCnt="4" custScaleX="179006" custScaleY="146767" custLinFactNeighborX="-19646" custLinFactNeighborY="-5928"/>
      <dgm:spPr>
        <a:blipFill rotWithShape="1">
          <a:blip xmlns:r="http://schemas.openxmlformats.org/officeDocument/2006/relationships" r:embed="rId1" cstate="print">
            <a:extLst/>
          </a:blip>
          <a:srcRect/>
          <a:stretch>
            <a:fillRect l="-12000" r="-12000"/>
          </a:stretch>
        </a:blipFill>
      </dgm:spPr>
      <dgm:t>
        <a:bodyPr/>
        <a:lstStyle/>
        <a:p>
          <a:endParaRPr lang="es-ES"/>
        </a:p>
      </dgm:t>
    </dgm:pt>
    <dgm:pt modelId="{B17B5947-31CC-40FE-8611-DC98873B3F21}" type="pres">
      <dgm:prSet presAssocID="{BA4B8538-C1EF-459E-8C87-B1CFF3FCFB8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83056A9-1FE4-4EC3-B78D-F4F7FAFFB123}" type="pres">
      <dgm:prSet presAssocID="{70DC6524-591B-46BD-B40A-03D2ED98C76F}" presName="compNode" presStyleCnt="0"/>
      <dgm:spPr/>
      <dgm:t>
        <a:bodyPr/>
        <a:lstStyle/>
        <a:p>
          <a:endParaRPr lang="es-ES"/>
        </a:p>
      </dgm:t>
    </dgm:pt>
    <dgm:pt modelId="{1A22A4A7-ADB1-4269-9CCB-F3C8EE64ED90}" type="pres">
      <dgm:prSet presAssocID="{70DC6524-591B-46BD-B40A-03D2ED98C76F}" presName="node" presStyleLbl="node1" presStyleIdx="1" presStyleCnt="4" custScaleX="143305" custScaleY="77357" custLinFactNeighborX="-5440" custLinFactNeighborY="5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DEFC44-81FF-431C-B9D6-5E81BB382528}" type="pres">
      <dgm:prSet presAssocID="{70DC6524-591B-46BD-B40A-03D2ED98C76F}" presName="invisiNode" presStyleLbl="node1" presStyleIdx="1" presStyleCnt="4"/>
      <dgm:spPr/>
      <dgm:t>
        <a:bodyPr/>
        <a:lstStyle/>
        <a:p>
          <a:endParaRPr lang="es-ES"/>
        </a:p>
      </dgm:t>
    </dgm:pt>
    <dgm:pt modelId="{A9406F73-80CE-4CF6-AA3E-85A287FADAEE}" type="pres">
      <dgm:prSet presAssocID="{70DC6524-591B-46BD-B40A-03D2ED98C76F}" presName="imagNode" presStyleLbl="fgImgPlace1" presStyleIdx="1" presStyleCnt="4" custScaleX="177526" custScaleY="148154"/>
      <dgm:spPr>
        <a:blipFill rotWithShape="1">
          <a:blip xmlns:r="http://schemas.openxmlformats.org/officeDocument/2006/relationships" r:embed="rId2" cstate="print">
            <a:extLst/>
          </a:blip>
          <a:srcRect/>
          <a:stretch>
            <a:fillRect l="-5000" r="-5000"/>
          </a:stretch>
        </a:blipFill>
      </dgm:spPr>
      <dgm:t>
        <a:bodyPr/>
        <a:lstStyle/>
        <a:p>
          <a:endParaRPr lang="es-ES"/>
        </a:p>
      </dgm:t>
    </dgm:pt>
    <dgm:pt modelId="{B9A9D10D-BEFD-42B7-8761-9C7190DB1919}" type="pres">
      <dgm:prSet presAssocID="{3EAB9231-A1E8-4043-ADE6-256048BC8A0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FFF1722-E52D-44E1-AD3C-6A5701036DE3}" type="pres">
      <dgm:prSet presAssocID="{B689092A-CFF2-4003-966F-62A185972EC6}" presName="compNode" presStyleCnt="0"/>
      <dgm:spPr/>
      <dgm:t>
        <a:bodyPr/>
        <a:lstStyle/>
        <a:p>
          <a:endParaRPr lang="es-ES"/>
        </a:p>
      </dgm:t>
    </dgm:pt>
    <dgm:pt modelId="{57A85CBD-9047-4370-95AC-0A785B5381B0}" type="pres">
      <dgm:prSet presAssocID="{B689092A-CFF2-4003-966F-62A185972EC6}" presName="node" presStyleLbl="node1" presStyleIdx="2" presStyleCnt="4" custScaleX="143943" custScaleY="75684" custLinFactNeighborX="-3453" custLinFactNeighborY="5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670D71-6637-46B0-987A-062ACC2E6B03}" type="pres">
      <dgm:prSet presAssocID="{B689092A-CFF2-4003-966F-62A185972EC6}" presName="invisiNode" presStyleLbl="node1" presStyleIdx="2" presStyleCnt="4"/>
      <dgm:spPr/>
      <dgm:t>
        <a:bodyPr/>
        <a:lstStyle/>
        <a:p>
          <a:endParaRPr lang="es-ES"/>
        </a:p>
      </dgm:t>
    </dgm:pt>
    <dgm:pt modelId="{1D5AEA5D-FC5C-49AC-B644-843E5A229A7B}" type="pres">
      <dgm:prSet presAssocID="{B689092A-CFF2-4003-966F-62A185972EC6}" presName="imagNode" presStyleLbl="fgImgPlace1" presStyleIdx="2" presStyleCnt="4" custScaleX="155819" custScaleY="138757"/>
      <dgm:spPr>
        <a:blipFill rotWithShape="1">
          <a:blip xmlns:r="http://schemas.openxmlformats.org/officeDocument/2006/relationships" r:embed="rId3">
            <a:extLst/>
          </a:blip>
          <a:srcRect/>
          <a:stretch>
            <a:fillRect l="-12000" r="-12000"/>
          </a:stretch>
        </a:blipFill>
      </dgm:spPr>
      <dgm:t>
        <a:bodyPr/>
        <a:lstStyle/>
        <a:p>
          <a:endParaRPr lang="es-ES"/>
        </a:p>
      </dgm:t>
    </dgm:pt>
    <dgm:pt modelId="{37237A52-2F5B-41EB-97A9-E1998C0331C5}" type="pres">
      <dgm:prSet presAssocID="{E7DA81F6-77AF-49B1-BC0E-1FD68AB620B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31774B7-9010-4E06-8422-BA8AD87633C3}" type="pres">
      <dgm:prSet presAssocID="{3ABA7F1B-E8D8-4B8B-94E0-4DB078CB1633}" presName="compNode" presStyleCnt="0"/>
      <dgm:spPr/>
      <dgm:t>
        <a:bodyPr/>
        <a:lstStyle/>
        <a:p>
          <a:endParaRPr lang="es-ES"/>
        </a:p>
      </dgm:t>
    </dgm:pt>
    <dgm:pt modelId="{68B03ABF-E4AD-47A6-8FAC-0A743A654CE1}" type="pres">
      <dgm:prSet presAssocID="{3ABA7F1B-E8D8-4B8B-94E0-4DB078CB1633}" presName="node" presStyleLbl="node1" presStyleIdx="3" presStyleCnt="4" custScaleX="163572" custScaleY="90444" custLinFactNeighborX="26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219CD9-A9A8-4544-A449-2FA161EE838E}" type="pres">
      <dgm:prSet presAssocID="{3ABA7F1B-E8D8-4B8B-94E0-4DB078CB1633}" presName="invisiNode" presStyleLbl="node1" presStyleIdx="3" presStyleCnt="4"/>
      <dgm:spPr/>
      <dgm:t>
        <a:bodyPr/>
        <a:lstStyle/>
        <a:p>
          <a:endParaRPr lang="es-ES"/>
        </a:p>
      </dgm:t>
    </dgm:pt>
    <dgm:pt modelId="{FE12D85C-849A-4E30-8E25-FFA7499D7A1A}" type="pres">
      <dgm:prSet presAssocID="{3ABA7F1B-E8D8-4B8B-94E0-4DB078CB1633}" presName="imagNode" presStyleLbl="fgImgPlace1" presStyleIdx="3" presStyleCnt="4" custScaleX="155819" custScaleY="141116"/>
      <dgm:spPr>
        <a:blipFill rotWithShape="1">
          <a:blip xmlns:r="http://schemas.openxmlformats.org/officeDocument/2006/relationships" r:embed="rId4">
            <a:extLst/>
          </a:blip>
          <a:srcRect/>
          <a:stretch>
            <a:fillRect l="-16000" r="-16000"/>
          </a:stretch>
        </a:blipFill>
      </dgm:spPr>
      <dgm:t>
        <a:bodyPr/>
        <a:lstStyle/>
        <a:p>
          <a:endParaRPr lang="es-ES"/>
        </a:p>
      </dgm:t>
    </dgm:pt>
  </dgm:ptLst>
  <dgm:cxnLst>
    <dgm:cxn modelId="{C39FA70B-FDDE-4070-860F-12C14DE4AAC6}" type="presOf" srcId="{3EAB9231-A1E8-4043-ADE6-256048BC8A04}" destId="{B9A9D10D-BEFD-42B7-8761-9C7190DB1919}" srcOrd="0" destOrd="0" presId="urn:microsoft.com/office/officeart/2005/8/layout/pList2#3"/>
    <dgm:cxn modelId="{0EB1DC15-A94E-42FD-A305-3DAEA1634AF5}" type="presOf" srcId="{70DC6524-591B-46BD-B40A-03D2ED98C76F}" destId="{1A22A4A7-ADB1-4269-9CCB-F3C8EE64ED90}" srcOrd="0" destOrd="0" presId="urn:microsoft.com/office/officeart/2005/8/layout/pList2#3"/>
    <dgm:cxn modelId="{E20CFD54-F221-452E-8AE4-93397C59F017}" type="presOf" srcId="{3ABA7F1B-E8D8-4B8B-94E0-4DB078CB1633}" destId="{68B03ABF-E4AD-47A6-8FAC-0A743A654CE1}" srcOrd="0" destOrd="0" presId="urn:microsoft.com/office/officeart/2005/8/layout/pList2#3"/>
    <dgm:cxn modelId="{674EE98A-954D-4ED1-BEBB-511166003F0C}" srcId="{03E29096-AF79-4F94-B06D-9BAEFB6F3254}" destId="{70DC6524-591B-46BD-B40A-03D2ED98C76F}" srcOrd="1" destOrd="0" parTransId="{9BCFB14D-6F58-4271-BD47-5C6B5697F115}" sibTransId="{3EAB9231-A1E8-4043-ADE6-256048BC8A04}"/>
    <dgm:cxn modelId="{DA8F2E52-C7A3-4CE7-B710-4518868407EC}" srcId="{03E29096-AF79-4F94-B06D-9BAEFB6F3254}" destId="{3ABA7F1B-E8D8-4B8B-94E0-4DB078CB1633}" srcOrd="3" destOrd="0" parTransId="{6536D3C8-C353-41AB-BD7B-49D230787718}" sibTransId="{0021EC55-25C8-405A-A3E8-D2C503F1B5EA}"/>
    <dgm:cxn modelId="{DD9974F9-4F8E-450A-862F-644F62E89694}" type="presOf" srcId="{E7DA81F6-77AF-49B1-BC0E-1FD68AB620BB}" destId="{37237A52-2F5B-41EB-97A9-E1998C0331C5}" srcOrd="0" destOrd="0" presId="urn:microsoft.com/office/officeart/2005/8/layout/pList2#3"/>
    <dgm:cxn modelId="{DBD0DFE6-7813-433B-8270-777C0322A57E}" type="presOf" srcId="{03E29096-AF79-4F94-B06D-9BAEFB6F3254}" destId="{A6A4C840-F0BF-4B1D-9372-0B68778D0AF0}" srcOrd="0" destOrd="0" presId="urn:microsoft.com/office/officeart/2005/8/layout/pList2#3"/>
    <dgm:cxn modelId="{41C3B022-D954-412B-A135-6A302493A152}" srcId="{03E29096-AF79-4F94-B06D-9BAEFB6F3254}" destId="{B689092A-CFF2-4003-966F-62A185972EC6}" srcOrd="2" destOrd="0" parTransId="{42913F16-42CA-4ECB-960D-7359322BFAD9}" sibTransId="{E7DA81F6-77AF-49B1-BC0E-1FD68AB620BB}"/>
    <dgm:cxn modelId="{6C6D095D-7D97-4900-83E0-45C9FE5C1D10}" srcId="{03E29096-AF79-4F94-B06D-9BAEFB6F3254}" destId="{3F753CA5-BA32-42F6-84E3-F894DB8AA586}" srcOrd="0" destOrd="0" parTransId="{EA65BCFF-E7DD-4EC0-B603-DDF8997206CF}" sibTransId="{BA4B8538-C1EF-459E-8C87-B1CFF3FCFB89}"/>
    <dgm:cxn modelId="{D90105E5-A218-4832-8D39-9ABE50904ED2}" type="presOf" srcId="{BA4B8538-C1EF-459E-8C87-B1CFF3FCFB89}" destId="{B17B5947-31CC-40FE-8611-DC98873B3F21}" srcOrd="0" destOrd="0" presId="urn:microsoft.com/office/officeart/2005/8/layout/pList2#3"/>
    <dgm:cxn modelId="{540BD43E-89A8-429C-B9B5-B932E9119C1E}" type="presOf" srcId="{B689092A-CFF2-4003-966F-62A185972EC6}" destId="{57A85CBD-9047-4370-95AC-0A785B5381B0}" srcOrd="0" destOrd="0" presId="urn:microsoft.com/office/officeart/2005/8/layout/pList2#3"/>
    <dgm:cxn modelId="{0353246B-D08A-44BF-8ECB-EE954EC62800}" type="presOf" srcId="{3F753CA5-BA32-42F6-84E3-F894DB8AA586}" destId="{88F11F91-F216-433D-A573-8DD21A7006E0}" srcOrd="0" destOrd="0" presId="urn:microsoft.com/office/officeart/2005/8/layout/pList2#3"/>
    <dgm:cxn modelId="{B6493ECD-F3A8-432E-BA6A-8764297D4F19}" type="presParOf" srcId="{A6A4C840-F0BF-4B1D-9372-0B68778D0AF0}" destId="{CD327104-5273-4079-B3E2-AFF3888CB659}" srcOrd="0" destOrd="0" presId="urn:microsoft.com/office/officeart/2005/8/layout/pList2#3"/>
    <dgm:cxn modelId="{0B308817-F0EB-4C2D-815F-3BBFB644E7A5}" type="presParOf" srcId="{A6A4C840-F0BF-4B1D-9372-0B68778D0AF0}" destId="{77A5703C-9D35-4424-8E4D-027BC813C54B}" srcOrd="1" destOrd="0" presId="urn:microsoft.com/office/officeart/2005/8/layout/pList2#3"/>
    <dgm:cxn modelId="{69B3DE35-A46A-40D6-8FA4-F91701EE1534}" type="presParOf" srcId="{77A5703C-9D35-4424-8E4D-027BC813C54B}" destId="{87BF9BA6-E68C-4A3D-80C9-633E9F2AE423}" srcOrd="0" destOrd="0" presId="urn:microsoft.com/office/officeart/2005/8/layout/pList2#3"/>
    <dgm:cxn modelId="{698028D5-6C01-41A9-958B-F7B1EB01B015}" type="presParOf" srcId="{87BF9BA6-E68C-4A3D-80C9-633E9F2AE423}" destId="{88F11F91-F216-433D-A573-8DD21A7006E0}" srcOrd="0" destOrd="0" presId="urn:microsoft.com/office/officeart/2005/8/layout/pList2#3"/>
    <dgm:cxn modelId="{EA13ABD0-029F-4487-968C-D192E15F8CCB}" type="presParOf" srcId="{87BF9BA6-E68C-4A3D-80C9-633E9F2AE423}" destId="{E5021521-9979-436C-9645-BD60620C2E9D}" srcOrd="1" destOrd="0" presId="urn:microsoft.com/office/officeart/2005/8/layout/pList2#3"/>
    <dgm:cxn modelId="{47D3E1B8-3461-470C-A561-61571C0525C2}" type="presParOf" srcId="{87BF9BA6-E68C-4A3D-80C9-633E9F2AE423}" destId="{C64E91BE-F5EA-4CC8-950E-95509188CB2B}" srcOrd="2" destOrd="0" presId="urn:microsoft.com/office/officeart/2005/8/layout/pList2#3"/>
    <dgm:cxn modelId="{72534F03-0A70-4DCC-A6CB-0809F336EAA3}" type="presParOf" srcId="{77A5703C-9D35-4424-8E4D-027BC813C54B}" destId="{B17B5947-31CC-40FE-8611-DC98873B3F21}" srcOrd="1" destOrd="0" presId="urn:microsoft.com/office/officeart/2005/8/layout/pList2#3"/>
    <dgm:cxn modelId="{4C093A22-D1D7-4481-ABCE-82D6DF06EF76}" type="presParOf" srcId="{77A5703C-9D35-4424-8E4D-027BC813C54B}" destId="{683056A9-1FE4-4EC3-B78D-F4F7FAFFB123}" srcOrd="2" destOrd="0" presId="urn:microsoft.com/office/officeart/2005/8/layout/pList2#3"/>
    <dgm:cxn modelId="{8545F43D-551E-433C-BCA3-673BA5A2ABCA}" type="presParOf" srcId="{683056A9-1FE4-4EC3-B78D-F4F7FAFFB123}" destId="{1A22A4A7-ADB1-4269-9CCB-F3C8EE64ED90}" srcOrd="0" destOrd="0" presId="urn:microsoft.com/office/officeart/2005/8/layout/pList2#3"/>
    <dgm:cxn modelId="{E82F28C2-34DB-4F21-B1D6-84840B55B919}" type="presParOf" srcId="{683056A9-1FE4-4EC3-B78D-F4F7FAFFB123}" destId="{7FDEFC44-81FF-431C-B9D6-5E81BB382528}" srcOrd="1" destOrd="0" presId="urn:microsoft.com/office/officeart/2005/8/layout/pList2#3"/>
    <dgm:cxn modelId="{03DCCB58-4CFC-43CE-8050-EBCC75678777}" type="presParOf" srcId="{683056A9-1FE4-4EC3-B78D-F4F7FAFFB123}" destId="{A9406F73-80CE-4CF6-AA3E-85A287FADAEE}" srcOrd="2" destOrd="0" presId="urn:microsoft.com/office/officeart/2005/8/layout/pList2#3"/>
    <dgm:cxn modelId="{52058CF9-283F-421A-809F-FE188312D500}" type="presParOf" srcId="{77A5703C-9D35-4424-8E4D-027BC813C54B}" destId="{B9A9D10D-BEFD-42B7-8761-9C7190DB1919}" srcOrd="3" destOrd="0" presId="urn:microsoft.com/office/officeart/2005/8/layout/pList2#3"/>
    <dgm:cxn modelId="{ADDC79DA-1E41-457D-93E6-F258FB4DDD23}" type="presParOf" srcId="{77A5703C-9D35-4424-8E4D-027BC813C54B}" destId="{AFFF1722-E52D-44E1-AD3C-6A5701036DE3}" srcOrd="4" destOrd="0" presId="urn:microsoft.com/office/officeart/2005/8/layout/pList2#3"/>
    <dgm:cxn modelId="{B5BCEA2C-5B6F-4337-9081-F6835FFEF24A}" type="presParOf" srcId="{AFFF1722-E52D-44E1-AD3C-6A5701036DE3}" destId="{57A85CBD-9047-4370-95AC-0A785B5381B0}" srcOrd="0" destOrd="0" presId="urn:microsoft.com/office/officeart/2005/8/layout/pList2#3"/>
    <dgm:cxn modelId="{931F26A8-2074-43EB-9E52-DBC0CFCC519C}" type="presParOf" srcId="{AFFF1722-E52D-44E1-AD3C-6A5701036DE3}" destId="{CC670D71-6637-46B0-987A-062ACC2E6B03}" srcOrd="1" destOrd="0" presId="urn:microsoft.com/office/officeart/2005/8/layout/pList2#3"/>
    <dgm:cxn modelId="{387D8587-A9EB-4F94-B207-6A64BF825D7F}" type="presParOf" srcId="{AFFF1722-E52D-44E1-AD3C-6A5701036DE3}" destId="{1D5AEA5D-FC5C-49AC-B644-843E5A229A7B}" srcOrd="2" destOrd="0" presId="urn:microsoft.com/office/officeart/2005/8/layout/pList2#3"/>
    <dgm:cxn modelId="{2AF5BB6E-75D4-4D4A-A885-93BFBFA0D036}" type="presParOf" srcId="{77A5703C-9D35-4424-8E4D-027BC813C54B}" destId="{37237A52-2F5B-41EB-97A9-E1998C0331C5}" srcOrd="5" destOrd="0" presId="urn:microsoft.com/office/officeart/2005/8/layout/pList2#3"/>
    <dgm:cxn modelId="{061CF0B1-88BC-4E12-997E-1B1B9FD5BDF7}" type="presParOf" srcId="{77A5703C-9D35-4424-8E4D-027BC813C54B}" destId="{231774B7-9010-4E06-8422-BA8AD87633C3}" srcOrd="6" destOrd="0" presId="urn:microsoft.com/office/officeart/2005/8/layout/pList2#3"/>
    <dgm:cxn modelId="{A6B97E72-B512-412F-B9F4-0DDDFFDD7321}" type="presParOf" srcId="{231774B7-9010-4E06-8422-BA8AD87633C3}" destId="{68B03ABF-E4AD-47A6-8FAC-0A743A654CE1}" srcOrd="0" destOrd="0" presId="urn:microsoft.com/office/officeart/2005/8/layout/pList2#3"/>
    <dgm:cxn modelId="{3D55F9B1-53FC-49CB-9BEF-F357ECED5C0B}" type="presParOf" srcId="{231774B7-9010-4E06-8422-BA8AD87633C3}" destId="{4C219CD9-A9A8-4544-A449-2FA161EE838E}" srcOrd="1" destOrd="0" presId="urn:microsoft.com/office/officeart/2005/8/layout/pList2#3"/>
    <dgm:cxn modelId="{F21C8761-29F4-472D-AE00-29B4CD4DBFB4}" type="presParOf" srcId="{231774B7-9010-4E06-8422-BA8AD87633C3}" destId="{FE12D85C-849A-4E30-8E25-FFA7499D7A1A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18744E-3628-4D5F-B433-CEEE8D73E08A}" type="doc">
      <dgm:prSet loTypeId="urn:microsoft.com/office/officeart/2005/8/layout/radial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B97D31C4-57CA-4F56-8513-138B9A08EC92}">
      <dgm:prSet phldrT="[Texto]" custT="1"/>
      <dgm:spPr>
        <a:solidFill>
          <a:srgbClr val="FFFFD5"/>
        </a:solidFill>
      </dgm:spPr>
      <dgm:t>
        <a:bodyPr/>
        <a:lstStyle/>
        <a:p>
          <a:r>
            <a:rPr lang="es-ES" sz="24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Ejes temáticos</a:t>
          </a:r>
          <a:endParaRPr lang="es-ES" sz="24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C69A969C-CD25-4E95-953B-5DA587132ADA}" type="parTrans" cxnId="{BBB97C7C-DE5A-4B58-B30E-2DBEAB35DF19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0977EFBD-A20F-41A5-A8A7-1FDEF3542953}" type="sibTrans" cxnId="{BBB97C7C-DE5A-4B58-B30E-2DBEAB35DF19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E831F92-0D23-4264-9E15-69570181709D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Demográfico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A9672291-B00A-49F5-8017-5A8680687C79}" type="parTrans" cxnId="{1AF2FB81-F218-401D-9461-A15EE0E91A02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D9FB276-69A8-40BE-A485-D6D0045F00F0}" type="sibTrans" cxnId="{1AF2FB81-F218-401D-9461-A15EE0E91A02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1843C051-B956-4CC5-884B-E44A99EB15EC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Infra-estructura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5C37E70A-E502-461B-98A9-114A8B9688FB}" type="parTrans" cxnId="{71614AE8-9B3B-438C-80F6-BC9CC6F1F7DA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FA201C44-2CE9-41B2-8644-5B458E93C7D7}" type="sibTrans" cxnId="{71614AE8-9B3B-438C-80F6-BC9CC6F1F7DA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0EE9D9FD-FECB-4621-84D2-7E65F9CEFA5B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Gobierno, defensa y seguridad interior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2BFCD4DB-51F5-4074-B3F5-943EB83014D7}" type="parTrans" cxnId="{188884F5-52E8-4736-B9DB-3D79F0A47102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354E0E87-C7DD-4780-ABF3-6A380D018A26}" type="sibTrans" cxnId="{188884F5-52E8-4736-B9DB-3D79F0A47102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8A5D3D3-09FB-4B2D-94CF-61F14741EEF1}">
      <dgm:prSet custT="1"/>
      <dgm:spPr>
        <a:solidFill>
          <a:schemeClr val="accent1"/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Territorial</a:t>
          </a:r>
          <a:endParaRPr lang="es-ES" sz="2000" b="1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63A5E6FD-CC9D-4818-8388-2B19B733F25D}" type="parTrans" cxnId="{C71D0060-00E0-4904-9FC0-CE1A39BE0CE1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76F08F3C-2802-4C5D-B60E-98DAECD0E927}" type="sibTrans" cxnId="{C71D0060-00E0-4904-9FC0-CE1A39BE0CE1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56146B0-7E04-4F0A-A9E2-E9082A831624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Socio-cultural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8E712F4D-50D1-43CE-86DE-6AA61874563D}" type="parTrans" cxnId="{71EF2829-7681-42EE-92EB-5F6D0E0BB275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17B83300-AEAB-414C-B64A-8AE36D8D878F}" type="sibTrans" cxnId="{71EF2829-7681-42EE-92EB-5F6D0E0BB275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762A6ECE-C482-43EE-B78B-2C351BC26F16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Medio ambiente y recursos naturales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E4887821-AE67-449C-9794-E25C2380735E}" type="parTrans" cxnId="{18C0D570-53BE-4E87-9472-648FD6F092F3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C05CB28-0043-4E73-B833-5CBA802970B7}" type="sibTrans" cxnId="{18C0D570-53BE-4E87-9472-648FD6F092F3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C5F4000A-2DD0-49AA-A2C7-D13800B32BC4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Potencial productivo, tecnológico y humano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F31C18CE-74F1-43EE-9CC4-F43131E56704}" type="parTrans" cxnId="{3EF8B844-BD96-4862-BE4E-53C62B4093CE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A2BE88FD-B551-4981-8507-DBCEFCFCE35B}" type="sibTrans" cxnId="{3EF8B844-BD96-4862-BE4E-53C62B4093CE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6F427953-8161-4A18-A020-123B9478ABB6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Monetario, financiero y fiscal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5CD748C-E272-4AE9-9C64-EDD43DEADFE8}" type="parTrans" cxnId="{900D18F2-0CAD-4636-9ADD-160D5F69FB73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82FCF81D-244C-49E5-B180-4454F2474AA0}" type="sibTrans" cxnId="{900D18F2-0CAD-4636-9ADD-160D5F69FB73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318BEC6D-FFB6-4DBF-85D0-E98C91CDBA37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Sector externo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EF05D4A4-7E37-4369-BD73-FA1166684020}" type="parTrans" cxnId="{930AABC3-D635-4ABF-BFFB-D3A240F74148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DA3FED6F-8FCE-4F96-8E72-6CE6166929F1}" type="sibTrans" cxnId="{930AABC3-D635-4ABF-BFFB-D3A240F74148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7CABB0CB-005F-4447-993F-55A1C2AC459D}" type="pres">
      <dgm:prSet presAssocID="{5818744E-3628-4D5F-B433-CEEE8D73E08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27A9245-CB37-44AF-9510-5F0F542271EF}" type="pres">
      <dgm:prSet presAssocID="{5818744E-3628-4D5F-B433-CEEE8D73E08A}" presName="radial" presStyleCnt="0">
        <dgm:presLayoutVars>
          <dgm:animLvl val="ctr"/>
        </dgm:presLayoutVars>
      </dgm:prSet>
      <dgm:spPr/>
    </dgm:pt>
    <dgm:pt modelId="{436D1FDF-C499-4BBD-ACFE-2E0AA10B4041}" type="pres">
      <dgm:prSet presAssocID="{B97D31C4-57CA-4F56-8513-138B9A08EC92}" presName="centerShape" presStyleLbl="vennNode1" presStyleIdx="0" presStyleCnt="10"/>
      <dgm:spPr/>
      <dgm:t>
        <a:bodyPr/>
        <a:lstStyle/>
        <a:p>
          <a:endParaRPr lang="es-ES"/>
        </a:p>
      </dgm:t>
    </dgm:pt>
    <dgm:pt modelId="{2E7173CE-797E-4DC9-A05F-630AD7931AE8}" type="pres">
      <dgm:prSet presAssocID="{762A6ECE-C482-43EE-B78B-2C351BC26F16}" presName="node" presStyleLbl="vennNode1" presStyleIdx="1" presStyleCnt="10" custScaleX="116195" custScaleY="1106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AC4728-DBC6-4EF4-8457-331E0012E84D}" type="pres">
      <dgm:prSet presAssocID="{B56146B0-7E04-4F0A-A9E2-E9082A831624}" presName="node" presStyleLbl="venn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7D08B7-8C63-4564-87B6-3377BAFFBDD8}" type="pres">
      <dgm:prSet presAssocID="{B8A5D3D3-09FB-4B2D-94CF-61F14741EEF1}" presName="node" presStyleLbl="vennNode1" presStyleIdx="3" presStyleCnt="10" custScaleX="134444" custScaleY="1239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8C7391-F979-4FEB-8469-A5FF427DCD32}" type="pres">
      <dgm:prSet presAssocID="{9E831F92-0D23-4264-9E15-69570181709D}" presName="node" presStyleLbl="vennNode1" presStyleIdx="4" presStyleCnt="10" custScaleX="142686" custScaleY="139711" custRadScaleRad="98108" custRadScaleInc="-49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BC5407-A3E4-4FF5-8C94-2D436ED69E2E}" type="pres">
      <dgm:prSet presAssocID="{1843C051-B956-4CC5-884B-E44A99EB15EC}" presName="node" presStyleLbl="vennNode1" presStyleIdx="5" presStyleCnt="10" custScaleX="121459" custScaleY="113771" custRadScaleRad="95950" custRadScaleInc="-204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DF70A3-B5F7-40DD-978C-E21BBAB1A179}" type="pres">
      <dgm:prSet presAssocID="{318BEC6D-FFB6-4DBF-85D0-E98C91CDBA37}" presName="node" presStyleLbl="vennNode1" presStyleIdx="6" presStyleCnt="10" custRadScaleRad="99363" custRadScaleInc="-130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B758EB-D13C-41D0-BA4F-D6AA291AAB48}" type="pres">
      <dgm:prSet presAssocID="{6F427953-8161-4A18-A020-123B9478ABB6}" presName="node" presStyleLbl="vennNode1" presStyleIdx="7" presStyleCnt="10" custScaleX="115353" custScaleY="98408" custRadScaleRad="104216" custRadScaleInc="-251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3DD57F-5FD2-402D-8304-A31A04006DA5}" type="pres">
      <dgm:prSet presAssocID="{C5F4000A-2DD0-49AA-A2C7-D13800B32BC4}" presName="node" presStyleLbl="vennNode1" presStyleIdx="8" presStyleCnt="10" custScaleX="123197" custScaleY="112443" custRadScaleRad="105109" custRadScaleInc="-298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D2979F-0D7E-4845-846B-9813DCC1CC88}" type="pres">
      <dgm:prSet presAssocID="{0EE9D9FD-FECB-4621-84D2-7E65F9CEFA5B}" presName="node" presStyleLbl="vennNode1" presStyleIdx="9" presStyleCnt="10" custScaleX="117144" custScaleY="112033" custRadScaleRad="109902" custRadScaleInc="-160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AF2FB81-F218-401D-9461-A15EE0E91A02}" srcId="{B97D31C4-57CA-4F56-8513-138B9A08EC92}" destId="{9E831F92-0D23-4264-9E15-69570181709D}" srcOrd="3" destOrd="0" parTransId="{A9672291-B00A-49F5-8017-5A8680687C79}" sibTransId="{BD9FB276-69A8-40BE-A485-D6D0045F00F0}"/>
    <dgm:cxn modelId="{2AE01E3C-BF36-4497-8669-1FC146043A22}" type="presOf" srcId="{B97D31C4-57CA-4F56-8513-138B9A08EC92}" destId="{436D1FDF-C499-4BBD-ACFE-2E0AA10B4041}" srcOrd="0" destOrd="0" presId="urn:microsoft.com/office/officeart/2005/8/layout/radial3"/>
    <dgm:cxn modelId="{18C0D570-53BE-4E87-9472-648FD6F092F3}" srcId="{B97D31C4-57CA-4F56-8513-138B9A08EC92}" destId="{762A6ECE-C482-43EE-B78B-2C351BC26F16}" srcOrd="0" destOrd="0" parTransId="{E4887821-AE67-449C-9794-E25C2380735E}" sibTransId="{BC05CB28-0043-4E73-B833-5CBA802970B7}"/>
    <dgm:cxn modelId="{930AABC3-D635-4ABF-BFFB-D3A240F74148}" srcId="{B97D31C4-57CA-4F56-8513-138B9A08EC92}" destId="{318BEC6D-FFB6-4DBF-85D0-E98C91CDBA37}" srcOrd="5" destOrd="0" parTransId="{EF05D4A4-7E37-4369-BD73-FA1166684020}" sibTransId="{DA3FED6F-8FCE-4F96-8E72-6CE6166929F1}"/>
    <dgm:cxn modelId="{DC7B824C-0C06-4421-893B-25F42EE1FD05}" type="presOf" srcId="{5818744E-3628-4D5F-B433-CEEE8D73E08A}" destId="{7CABB0CB-005F-4447-993F-55A1C2AC459D}" srcOrd="0" destOrd="0" presId="urn:microsoft.com/office/officeart/2005/8/layout/radial3"/>
    <dgm:cxn modelId="{71EF2829-7681-42EE-92EB-5F6D0E0BB275}" srcId="{B97D31C4-57CA-4F56-8513-138B9A08EC92}" destId="{B56146B0-7E04-4F0A-A9E2-E9082A831624}" srcOrd="1" destOrd="0" parTransId="{8E712F4D-50D1-43CE-86DE-6AA61874563D}" sibTransId="{17B83300-AEAB-414C-B64A-8AE36D8D878F}"/>
    <dgm:cxn modelId="{10BC4227-59AB-456A-B4C5-C91C80F5D009}" type="presOf" srcId="{B8A5D3D3-09FB-4B2D-94CF-61F14741EEF1}" destId="{1C7D08B7-8C63-4564-87B6-3377BAFFBDD8}" srcOrd="0" destOrd="0" presId="urn:microsoft.com/office/officeart/2005/8/layout/radial3"/>
    <dgm:cxn modelId="{3495A377-14EF-4DE6-A195-FA859FEDA3DC}" type="presOf" srcId="{C5F4000A-2DD0-49AA-A2C7-D13800B32BC4}" destId="{693DD57F-5FD2-402D-8304-A31A04006DA5}" srcOrd="0" destOrd="0" presId="urn:microsoft.com/office/officeart/2005/8/layout/radial3"/>
    <dgm:cxn modelId="{8DFD9603-7E4E-4382-AEED-5F15B3230ABE}" type="presOf" srcId="{6F427953-8161-4A18-A020-123B9478ABB6}" destId="{76B758EB-D13C-41D0-BA4F-D6AA291AAB48}" srcOrd="0" destOrd="0" presId="urn:microsoft.com/office/officeart/2005/8/layout/radial3"/>
    <dgm:cxn modelId="{838CC2FB-F208-486C-8992-072ABD264E48}" type="presOf" srcId="{9E831F92-0D23-4264-9E15-69570181709D}" destId="{D48C7391-F979-4FEB-8469-A5FF427DCD32}" srcOrd="0" destOrd="0" presId="urn:microsoft.com/office/officeart/2005/8/layout/radial3"/>
    <dgm:cxn modelId="{A2CACFBF-EC32-4AE7-BE03-A35E218827A8}" type="presOf" srcId="{318BEC6D-FFB6-4DBF-85D0-E98C91CDBA37}" destId="{2BDF70A3-B5F7-40DD-978C-E21BBAB1A179}" srcOrd="0" destOrd="0" presId="urn:microsoft.com/office/officeart/2005/8/layout/radial3"/>
    <dgm:cxn modelId="{41E9338C-8D27-4A73-98E2-0AECB1B9554B}" type="presOf" srcId="{B56146B0-7E04-4F0A-A9E2-E9082A831624}" destId="{E3AC4728-DBC6-4EF4-8457-331E0012E84D}" srcOrd="0" destOrd="0" presId="urn:microsoft.com/office/officeart/2005/8/layout/radial3"/>
    <dgm:cxn modelId="{4B3659C3-F553-4CDD-B4AD-ED096AB9F60C}" type="presOf" srcId="{0EE9D9FD-FECB-4621-84D2-7E65F9CEFA5B}" destId="{CDD2979F-0D7E-4845-846B-9813DCC1CC88}" srcOrd="0" destOrd="0" presId="urn:microsoft.com/office/officeart/2005/8/layout/radial3"/>
    <dgm:cxn modelId="{BBB97C7C-DE5A-4B58-B30E-2DBEAB35DF19}" srcId="{5818744E-3628-4D5F-B433-CEEE8D73E08A}" destId="{B97D31C4-57CA-4F56-8513-138B9A08EC92}" srcOrd="0" destOrd="0" parTransId="{C69A969C-CD25-4E95-953B-5DA587132ADA}" sibTransId="{0977EFBD-A20F-41A5-A8A7-1FDEF3542953}"/>
    <dgm:cxn modelId="{3EF8B844-BD96-4862-BE4E-53C62B4093CE}" srcId="{B97D31C4-57CA-4F56-8513-138B9A08EC92}" destId="{C5F4000A-2DD0-49AA-A2C7-D13800B32BC4}" srcOrd="7" destOrd="0" parTransId="{F31C18CE-74F1-43EE-9CC4-F43131E56704}" sibTransId="{A2BE88FD-B551-4981-8507-DBCEFCFCE35B}"/>
    <dgm:cxn modelId="{5FBFAF1A-F197-40DF-A52B-8C6F4CF0ED12}" type="presOf" srcId="{1843C051-B956-4CC5-884B-E44A99EB15EC}" destId="{3CBC5407-A3E4-4FF5-8C94-2D436ED69E2E}" srcOrd="0" destOrd="0" presId="urn:microsoft.com/office/officeart/2005/8/layout/radial3"/>
    <dgm:cxn modelId="{188884F5-52E8-4736-B9DB-3D79F0A47102}" srcId="{B97D31C4-57CA-4F56-8513-138B9A08EC92}" destId="{0EE9D9FD-FECB-4621-84D2-7E65F9CEFA5B}" srcOrd="8" destOrd="0" parTransId="{2BFCD4DB-51F5-4074-B3F5-943EB83014D7}" sibTransId="{354E0E87-C7DD-4780-ABF3-6A380D018A26}"/>
    <dgm:cxn modelId="{86215F2E-4BAF-49CA-9FD5-643973C4061D}" type="presOf" srcId="{762A6ECE-C482-43EE-B78B-2C351BC26F16}" destId="{2E7173CE-797E-4DC9-A05F-630AD7931AE8}" srcOrd="0" destOrd="0" presId="urn:microsoft.com/office/officeart/2005/8/layout/radial3"/>
    <dgm:cxn modelId="{C71D0060-00E0-4904-9FC0-CE1A39BE0CE1}" srcId="{B97D31C4-57CA-4F56-8513-138B9A08EC92}" destId="{B8A5D3D3-09FB-4B2D-94CF-61F14741EEF1}" srcOrd="2" destOrd="0" parTransId="{63A5E6FD-CC9D-4818-8388-2B19B733F25D}" sibTransId="{76F08F3C-2802-4C5D-B60E-98DAECD0E927}"/>
    <dgm:cxn modelId="{900D18F2-0CAD-4636-9ADD-160D5F69FB73}" srcId="{B97D31C4-57CA-4F56-8513-138B9A08EC92}" destId="{6F427953-8161-4A18-A020-123B9478ABB6}" srcOrd="6" destOrd="0" parTransId="{95CD748C-E272-4AE9-9C64-EDD43DEADFE8}" sibTransId="{82FCF81D-244C-49E5-B180-4454F2474AA0}"/>
    <dgm:cxn modelId="{71614AE8-9B3B-438C-80F6-BC9CC6F1F7DA}" srcId="{B97D31C4-57CA-4F56-8513-138B9A08EC92}" destId="{1843C051-B956-4CC5-884B-E44A99EB15EC}" srcOrd="4" destOrd="0" parTransId="{5C37E70A-E502-461B-98A9-114A8B9688FB}" sibTransId="{FA201C44-2CE9-41B2-8644-5B458E93C7D7}"/>
    <dgm:cxn modelId="{A36D0916-6462-4793-92C7-515FDAD339A6}" type="presParOf" srcId="{7CABB0CB-005F-4447-993F-55A1C2AC459D}" destId="{A27A9245-CB37-44AF-9510-5F0F542271EF}" srcOrd="0" destOrd="0" presId="urn:microsoft.com/office/officeart/2005/8/layout/radial3"/>
    <dgm:cxn modelId="{76D992E4-5A7F-428D-A63A-271C2FCC244D}" type="presParOf" srcId="{A27A9245-CB37-44AF-9510-5F0F542271EF}" destId="{436D1FDF-C499-4BBD-ACFE-2E0AA10B4041}" srcOrd="0" destOrd="0" presId="urn:microsoft.com/office/officeart/2005/8/layout/radial3"/>
    <dgm:cxn modelId="{D697BFC3-ADC9-43A7-ADB6-03812563BD38}" type="presParOf" srcId="{A27A9245-CB37-44AF-9510-5F0F542271EF}" destId="{2E7173CE-797E-4DC9-A05F-630AD7931AE8}" srcOrd="1" destOrd="0" presId="urn:microsoft.com/office/officeart/2005/8/layout/radial3"/>
    <dgm:cxn modelId="{41C9590F-B0EB-4DA2-A84A-22CE4B636022}" type="presParOf" srcId="{A27A9245-CB37-44AF-9510-5F0F542271EF}" destId="{E3AC4728-DBC6-4EF4-8457-331E0012E84D}" srcOrd="2" destOrd="0" presId="urn:microsoft.com/office/officeart/2005/8/layout/radial3"/>
    <dgm:cxn modelId="{E65D20EF-71EF-46DE-9565-26CA9D051712}" type="presParOf" srcId="{A27A9245-CB37-44AF-9510-5F0F542271EF}" destId="{1C7D08B7-8C63-4564-87B6-3377BAFFBDD8}" srcOrd="3" destOrd="0" presId="urn:microsoft.com/office/officeart/2005/8/layout/radial3"/>
    <dgm:cxn modelId="{D743B138-36E1-4705-9608-936E0819E5DE}" type="presParOf" srcId="{A27A9245-CB37-44AF-9510-5F0F542271EF}" destId="{D48C7391-F979-4FEB-8469-A5FF427DCD32}" srcOrd="4" destOrd="0" presId="urn:microsoft.com/office/officeart/2005/8/layout/radial3"/>
    <dgm:cxn modelId="{F768ABC5-F8E2-4999-BE77-E4F935E762BD}" type="presParOf" srcId="{A27A9245-CB37-44AF-9510-5F0F542271EF}" destId="{3CBC5407-A3E4-4FF5-8C94-2D436ED69E2E}" srcOrd="5" destOrd="0" presId="urn:microsoft.com/office/officeart/2005/8/layout/radial3"/>
    <dgm:cxn modelId="{A0CCD6CF-6CAF-4B94-8B6A-742DC3DDDAB7}" type="presParOf" srcId="{A27A9245-CB37-44AF-9510-5F0F542271EF}" destId="{2BDF70A3-B5F7-40DD-978C-E21BBAB1A179}" srcOrd="6" destOrd="0" presId="urn:microsoft.com/office/officeart/2005/8/layout/radial3"/>
    <dgm:cxn modelId="{C20C879C-E017-4957-B114-340E506CC723}" type="presParOf" srcId="{A27A9245-CB37-44AF-9510-5F0F542271EF}" destId="{76B758EB-D13C-41D0-BA4F-D6AA291AAB48}" srcOrd="7" destOrd="0" presId="urn:microsoft.com/office/officeart/2005/8/layout/radial3"/>
    <dgm:cxn modelId="{F6A5C45C-3954-4707-A130-DCD6B9774FE5}" type="presParOf" srcId="{A27A9245-CB37-44AF-9510-5F0F542271EF}" destId="{693DD57F-5FD2-402D-8304-A31A04006DA5}" srcOrd="8" destOrd="0" presId="urn:microsoft.com/office/officeart/2005/8/layout/radial3"/>
    <dgm:cxn modelId="{C4EA684E-B673-4CE7-955A-A0E957F60007}" type="presParOf" srcId="{A27A9245-CB37-44AF-9510-5F0F542271EF}" destId="{CDD2979F-0D7E-4845-846B-9813DCC1CC88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18744E-3628-4D5F-B433-CEEE8D73E08A}" type="doc">
      <dgm:prSet loTypeId="urn:microsoft.com/office/officeart/2005/8/layout/venn3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B97D31C4-57CA-4F56-8513-138B9A08EC92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más eficiente la administración pública</a:t>
          </a:r>
          <a:endParaRPr lang="es-ES" sz="2000" b="1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C69A969C-CD25-4E95-953B-5DA587132ADA}" type="parTrans" cxnId="{BBB97C7C-DE5A-4B58-B30E-2DBEAB35DF19}">
      <dgm:prSet/>
      <dgm:spPr/>
      <dgm:t>
        <a:bodyPr/>
        <a:lstStyle/>
        <a:p>
          <a:endParaRPr lang="es-ES" sz="1600" b="1">
            <a:latin typeface="+mn-lt"/>
            <a:cs typeface="Times New Roman" panose="02020603050405020304" pitchFamily="18" charset="0"/>
          </a:endParaRPr>
        </a:p>
      </dgm:t>
    </dgm:pt>
    <dgm:pt modelId="{0977EFBD-A20F-41A5-A8A7-1FDEF3542953}" type="sibTrans" cxnId="{BBB97C7C-DE5A-4B58-B30E-2DBEAB35DF19}">
      <dgm:prSet/>
      <dgm:spPr/>
      <dgm:t>
        <a:bodyPr/>
        <a:lstStyle/>
        <a:p>
          <a:endParaRPr lang="es-ES" sz="1600" b="1">
            <a:latin typeface="+mn-lt"/>
            <a:cs typeface="Times New Roman" panose="02020603050405020304" pitchFamily="18" charset="0"/>
          </a:endParaRPr>
        </a:p>
      </dgm:t>
    </dgm:pt>
    <dgm:pt modelId="{699FBE5F-6E39-42C5-A0F9-A77D4192D41B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producir, diseminar, adaptar, transformar, los conocimientos y las tecnologías</a:t>
          </a:r>
          <a:endParaRPr lang="es-ES" sz="1600" b="1" dirty="0">
            <a:latin typeface="+mn-lt"/>
          </a:endParaRPr>
        </a:p>
      </dgm:t>
    </dgm:pt>
    <dgm:pt modelId="{7B211A6F-4B59-4EF3-A993-99CFA96B0698}" type="parTrans" cxnId="{7AF90EBF-7A60-48DC-A19D-EA2DD333CFB0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5E52BE1D-6D75-4229-8ECA-9F05AD9A6435}" type="sibTrans" cxnId="{7AF90EBF-7A60-48DC-A19D-EA2DD333CFB0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5F28B2D1-7BE1-43B0-938B-AC0F817D7247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cuidar el medio ambiente</a:t>
          </a:r>
          <a:endParaRPr lang="es-ES" sz="1600" b="1" dirty="0">
            <a:latin typeface="+mn-lt"/>
          </a:endParaRPr>
        </a:p>
      </dgm:t>
    </dgm:pt>
    <dgm:pt modelId="{0DC6C1FE-0BA9-41F9-824F-31B249F86B46}" type="parTrans" cxnId="{34CE581C-15DB-4956-8721-3E96ED52DBC2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9AAD9C78-E381-4758-97BA-D3D33895BFFC}" type="sibTrans" cxnId="{34CE581C-15DB-4956-8721-3E96ED52DBC2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1C19358E-780F-4764-84C3-C0DBD86C79CA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manejar los riesgos</a:t>
          </a:r>
          <a:endParaRPr lang="es-ES" sz="1600" b="1" dirty="0">
            <a:latin typeface="+mn-lt"/>
          </a:endParaRPr>
        </a:p>
      </dgm:t>
    </dgm:pt>
    <dgm:pt modelId="{B1C1ABF1-7B6E-4556-A28B-B1D0D5CBCFAC}" type="parTrans" cxnId="{25B320E1-C83E-4844-8A6E-9593D40DFF48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72EB5E95-E425-49A4-9A19-836AC0A1EF83}" type="sibTrans" cxnId="{25B320E1-C83E-4844-8A6E-9593D40DFF48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F736A4CC-7F4A-44CE-8262-2F45DBCEF386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mejorar el hábitat</a:t>
          </a:r>
          <a:endParaRPr lang="es-ES" sz="1600" b="1" dirty="0">
            <a:latin typeface="+mn-lt"/>
          </a:endParaRPr>
        </a:p>
      </dgm:t>
    </dgm:pt>
    <dgm:pt modelId="{5ED9A851-B77D-4139-B3DD-F14DCC780306}" type="parTrans" cxnId="{8EF76F3B-3157-4776-83BE-2429582609C8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06C47799-D0FE-473E-9023-837B756085CC}" type="sibTrans" cxnId="{8EF76F3B-3157-4776-83BE-2429582609C8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BF4C4715-7A2F-4E9A-8239-5CABC6BE1429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cuidar la salud</a:t>
          </a:r>
          <a:endParaRPr lang="es-ES" sz="1600" b="1" dirty="0">
            <a:latin typeface="+mn-lt"/>
          </a:endParaRPr>
        </a:p>
      </dgm:t>
    </dgm:pt>
    <dgm:pt modelId="{A25F58C8-7FDA-4160-84A6-61AA46E15128}" type="parTrans" cxnId="{D9E754C4-E32B-494C-8EBB-AE2D40487392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274492EE-E2FE-4185-BEC7-5B801B6C016A}" type="sibTrans" cxnId="{D9E754C4-E32B-494C-8EBB-AE2D40487392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BBAA38FC-4A5C-4A95-A51F-53957A14A6DA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creación de capacidades humanas e institucionales</a:t>
          </a:r>
          <a:endParaRPr lang="es-ES" sz="1600" b="1" dirty="0">
            <a:latin typeface="+mn-lt"/>
            <a:cs typeface="Times New Roman" panose="02020603050405020304" pitchFamily="18" charset="0"/>
          </a:endParaRPr>
        </a:p>
      </dgm:t>
    </dgm:pt>
    <dgm:pt modelId="{28EB1402-62BD-41A9-A556-E8C2CECF4D5F}" type="parTrans" cxnId="{83B8DC47-2CAD-417D-82A7-6E2B131BFB71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DD6FA67D-B9E6-41C5-88BD-7D6AD75AEEB0}" type="sibTrans" cxnId="{83B8DC47-2CAD-417D-82A7-6E2B131BFB71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919F2E8F-66D2-480C-9862-0B44E07C22E7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favorecer la seguridad alimentaria</a:t>
          </a:r>
          <a:endParaRPr lang="es-ES" sz="1600" b="1" dirty="0">
            <a:latin typeface="+mn-lt"/>
            <a:cs typeface="Times New Roman" panose="02020603050405020304" pitchFamily="18" charset="0"/>
          </a:endParaRPr>
        </a:p>
      </dgm:t>
    </dgm:pt>
    <dgm:pt modelId="{43EA03DB-0B99-4227-A0D4-44434E1D6511}" type="parTrans" cxnId="{9788B8D9-EA72-483C-9F25-10951740C5F7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EFA5213D-1075-408D-A5DA-B6A4BFA5CBEF}" type="sibTrans" cxnId="{9788B8D9-EA72-483C-9F25-10951740C5F7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339CA771-5E1A-42A5-9DCE-825E708F4DDF}" type="pres">
      <dgm:prSet presAssocID="{5818744E-3628-4D5F-B433-CEEE8D73E0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C32133A-AD5C-49CC-B855-ACC7050ACF46}" type="pres">
      <dgm:prSet presAssocID="{BF4C4715-7A2F-4E9A-8239-5CABC6BE1429}" presName="Name5" presStyleLbl="venn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88E739-0C3B-48FA-A736-A268A459B437}" type="pres">
      <dgm:prSet presAssocID="{274492EE-E2FE-4185-BEC7-5B801B6C016A}" presName="space" presStyleCnt="0"/>
      <dgm:spPr/>
    </dgm:pt>
    <dgm:pt modelId="{38D7E30F-40C7-4B14-8AB8-16A7AD849AD4}" type="pres">
      <dgm:prSet presAssocID="{F736A4CC-7F4A-44CE-8262-2F45DBCEF386}" presName="Name5" presStyleLbl="vennNode1" presStyleIdx="1" presStyleCnt="8" custScaleX="129585" custScaleY="1276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6C1D65-8800-40A7-A71D-0509F093C33C}" type="pres">
      <dgm:prSet presAssocID="{06C47799-D0FE-473E-9023-837B756085CC}" presName="space" presStyleCnt="0"/>
      <dgm:spPr/>
    </dgm:pt>
    <dgm:pt modelId="{983BBCD8-F8AC-4391-AD61-446A93558578}" type="pres">
      <dgm:prSet presAssocID="{919F2E8F-66D2-480C-9862-0B44E07C22E7}" presName="Name5" presStyleLbl="vennNode1" presStyleIdx="2" presStyleCnt="8" custScaleX="188883" custScaleY="1817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EB605D-2F40-4134-A39A-466FF3692F2C}" type="pres">
      <dgm:prSet presAssocID="{EFA5213D-1075-408D-A5DA-B6A4BFA5CBEF}" presName="space" presStyleCnt="0"/>
      <dgm:spPr/>
    </dgm:pt>
    <dgm:pt modelId="{C56F640F-1287-4CE6-A251-0164FDA1A794}" type="pres">
      <dgm:prSet presAssocID="{BBAA38FC-4A5C-4A95-A51F-53957A14A6DA}" presName="Name5" presStyleLbl="vennNode1" presStyleIdx="3" presStyleCnt="8" custScaleX="221380" custScaleY="2032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B5405D-DA7C-4DF1-8532-8CA36F5CD9AB}" type="pres">
      <dgm:prSet presAssocID="{DD6FA67D-B9E6-41C5-88BD-7D6AD75AEEB0}" presName="space" presStyleCnt="0"/>
      <dgm:spPr/>
    </dgm:pt>
    <dgm:pt modelId="{19C0D3CD-4DCB-47E6-9C05-1BBB5F179EE4}" type="pres">
      <dgm:prSet presAssocID="{5F28B2D1-7BE1-43B0-938B-AC0F817D7247}" presName="Name5" presStyleLbl="vennNode1" presStyleIdx="4" presStyleCnt="8" custScaleX="144367" custScaleY="1279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90A427-545A-4D7A-AFE9-A69E481F6EE2}" type="pres">
      <dgm:prSet presAssocID="{9AAD9C78-E381-4758-97BA-D3D33895BFFC}" presName="space" presStyleCnt="0"/>
      <dgm:spPr/>
    </dgm:pt>
    <dgm:pt modelId="{89BD7B68-3599-4345-B576-D69F4FE6B23B}" type="pres">
      <dgm:prSet presAssocID="{1C19358E-780F-4764-84C3-C0DBD86C79CA}" presName="Name5" presStyleLbl="vennNode1" presStyleIdx="5" presStyleCnt="8" custScaleX="133291" custScaleY="1293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D139F7-E538-49CE-9728-785501C68D22}" type="pres">
      <dgm:prSet presAssocID="{72EB5E95-E425-49A4-9A19-836AC0A1EF83}" presName="space" presStyleCnt="0"/>
      <dgm:spPr/>
    </dgm:pt>
    <dgm:pt modelId="{4F3576DF-CA75-4047-963C-C6B935792DB4}" type="pres">
      <dgm:prSet presAssocID="{699FBE5F-6E39-42C5-A0F9-A77D4192D41B}" presName="Name5" presStyleLbl="vennNode1" presStyleIdx="6" presStyleCnt="8" custScaleX="251387" custScaleY="2304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87FB44-CE9D-42BF-86C5-BAF09FAB81EF}" type="pres">
      <dgm:prSet presAssocID="{5E52BE1D-6D75-4229-8ECA-9F05AD9A6435}" presName="space" presStyleCnt="0"/>
      <dgm:spPr/>
    </dgm:pt>
    <dgm:pt modelId="{86EFB27C-0718-4649-B2AC-F28955ED73BD}" type="pres">
      <dgm:prSet presAssocID="{B97D31C4-57CA-4F56-8513-138B9A08EC92}" presName="Name5" presStyleLbl="vennNode1" presStyleIdx="7" presStyleCnt="8" custScaleX="281151" custScaleY="2629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C00E16A-C140-4EBE-94F1-5A2918076A0A}" type="presOf" srcId="{699FBE5F-6E39-42C5-A0F9-A77D4192D41B}" destId="{4F3576DF-CA75-4047-963C-C6B935792DB4}" srcOrd="0" destOrd="0" presId="urn:microsoft.com/office/officeart/2005/8/layout/venn3"/>
    <dgm:cxn modelId="{9788B8D9-EA72-483C-9F25-10951740C5F7}" srcId="{5818744E-3628-4D5F-B433-CEEE8D73E08A}" destId="{919F2E8F-66D2-480C-9862-0B44E07C22E7}" srcOrd="2" destOrd="0" parTransId="{43EA03DB-0B99-4227-A0D4-44434E1D6511}" sibTransId="{EFA5213D-1075-408D-A5DA-B6A4BFA5CBEF}"/>
    <dgm:cxn modelId="{34CE581C-15DB-4956-8721-3E96ED52DBC2}" srcId="{5818744E-3628-4D5F-B433-CEEE8D73E08A}" destId="{5F28B2D1-7BE1-43B0-938B-AC0F817D7247}" srcOrd="4" destOrd="0" parTransId="{0DC6C1FE-0BA9-41F9-824F-31B249F86B46}" sibTransId="{9AAD9C78-E381-4758-97BA-D3D33895BFFC}"/>
    <dgm:cxn modelId="{83B8DC47-2CAD-417D-82A7-6E2B131BFB71}" srcId="{5818744E-3628-4D5F-B433-CEEE8D73E08A}" destId="{BBAA38FC-4A5C-4A95-A51F-53957A14A6DA}" srcOrd="3" destOrd="0" parTransId="{28EB1402-62BD-41A9-A556-E8C2CECF4D5F}" sibTransId="{DD6FA67D-B9E6-41C5-88BD-7D6AD75AEEB0}"/>
    <dgm:cxn modelId="{441F5CE1-F77E-4B8B-BFC3-8424CC50961A}" type="presOf" srcId="{1C19358E-780F-4764-84C3-C0DBD86C79CA}" destId="{89BD7B68-3599-4345-B576-D69F4FE6B23B}" srcOrd="0" destOrd="0" presId="urn:microsoft.com/office/officeart/2005/8/layout/venn3"/>
    <dgm:cxn modelId="{7AF90EBF-7A60-48DC-A19D-EA2DD333CFB0}" srcId="{5818744E-3628-4D5F-B433-CEEE8D73E08A}" destId="{699FBE5F-6E39-42C5-A0F9-A77D4192D41B}" srcOrd="6" destOrd="0" parTransId="{7B211A6F-4B59-4EF3-A993-99CFA96B0698}" sibTransId="{5E52BE1D-6D75-4229-8ECA-9F05AD9A6435}"/>
    <dgm:cxn modelId="{8C3E49D5-95FA-47AF-B5B3-84E378A66DE2}" type="presOf" srcId="{B97D31C4-57CA-4F56-8513-138B9A08EC92}" destId="{86EFB27C-0718-4649-B2AC-F28955ED73BD}" srcOrd="0" destOrd="0" presId="urn:microsoft.com/office/officeart/2005/8/layout/venn3"/>
    <dgm:cxn modelId="{BC592800-283E-475D-9749-A1BDB1FD2FF3}" type="presOf" srcId="{BBAA38FC-4A5C-4A95-A51F-53957A14A6DA}" destId="{C56F640F-1287-4CE6-A251-0164FDA1A794}" srcOrd="0" destOrd="0" presId="urn:microsoft.com/office/officeart/2005/8/layout/venn3"/>
    <dgm:cxn modelId="{25B320E1-C83E-4844-8A6E-9593D40DFF48}" srcId="{5818744E-3628-4D5F-B433-CEEE8D73E08A}" destId="{1C19358E-780F-4764-84C3-C0DBD86C79CA}" srcOrd="5" destOrd="0" parTransId="{B1C1ABF1-7B6E-4556-A28B-B1D0D5CBCFAC}" sibTransId="{72EB5E95-E425-49A4-9A19-836AC0A1EF83}"/>
    <dgm:cxn modelId="{9F3D938C-C039-4A81-B9C1-D05A1E76200A}" type="presOf" srcId="{F736A4CC-7F4A-44CE-8262-2F45DBCEF386}" destId="{38D7E30F-40C7-4B14-8AB8-16A7AD849AD4}" srcOrd="0" destOrd="0" presId="urn:microsoft.com/office/officeart/2005/8/layout/venn3"/>
    <dgm:cxn modelId="{BBB97C7C-DE5A-4B58-B30E-2DBEAB35DF19}" srcId="{5818744E-3628-4D5F-B433-CEEE8D73E08A}" destId="{B97D31C4-57CA-4F56-8513-138B9A08EC92}" srcOrd="7" destOrd="0" parTransId="{C69A969C-CD25-4E95-953B-5DA587132ADA}" sibTransId="{0977EFBD-A20F-41A5-A8A7-1FDEF3542953}"/>
    <dgm:cxn modelId="{AE2839D6-7F25-4EB7-A6A9-8D7BA0074067}" type="presOf" srcId="{5F28B2D1-7BE1-43B0-938B-AC0F817D7247}" destId="{19C0D3CD-4DCB-47E6-9C05-1BBB5F179EE4}" srcOrd="0" destOrd="0" presId="urn:microsoft.com/office/officeart/2005/8/layout/venn3"/>
    <dgm:cxn modelId="{8495023F-815B-4C0B-8F18-DE37DB357342}" type="presOf" srcId="{5818744E-3628-4D5F-B433-CEEE8D73E08A}" destId="{339CA771-5E1A-42A5-9DCE-825E708F4DDF}" srcOrd="0" destOrd="0" presId="urn:microsoft.com/office/officeart/2005/8/layout/venn3"/>
    <dgm:cxn modelId="{D065DA33-2C9E-4830-B06A-F43A83780FFE}" type="presOf" srcId="{BF4C4715-7A2F-4E9A-8239-5CABC6BE1429}" destId="{CC32133A-AD5C-49CC-B855-ACC7050ACF46}" srcOrd="0" destOrd="0" presId="urn:microsoft.com/office/officeart/2005/8/layout/venn3"/>
    <dgm:cxn modelId="{D9E754C4-E32B-494C-8EBB-AE2D40487392}" srcId="{5818744E-3628-4D5F-B433-CEEE8D73E08A}" destId="{BF4C4715-7A2F-4E9A-8239-5CABC6BE1429}" srcOrd="0" destOrd="0" parTransId="{A25F58C8-7FDA-4160-84A6-61AA46E15128}" sibTransId="{274492EE-E2FE-4185-BEC7-5B801B6C016A}"/>
    <dgm:cxn modelId="{8EF76F3B-3157-4776-83BE-2429582609C8}" srcId="{5818744E-3628-4D5F-B433-CEEE8D73E08A}" destId="{F736A4CC-7F4A-44CE-8262-2F45DBCEF386}" srcOrd="1" destOrd="0" parTransId="{5ED9A851-B77D-4139-B3DD-F14DCC780306}" sibTransId="{06C47799-D0FE-473E-9023-837B756085CC}"/>
    <dgm:cxn modelId="{82B38ED4-277A-4CC2-9320-C4B63D462A22}" type="presOf" srcId="{919F2E8F-66D2-480C-9862-0B44E07C22E7}" destId="{983BBCD8-F8AC-4391-AD61-446A93558578}" srcOrd="0" destOrd="0" presId="urn:microsoft.com/office/officeart/2005/8/layout/venn3"/>
    <dgm:cxn modelId="{9AB7224C-638B-4771-809E-850C3756E65B}" type="presParOf" srcId="{339CA771-5E1A-42A5-9DCE-825E708F4DDF}" destId="{CC32133A-AD5C-49CC-B855-ACC7050ACF46}" srcOrd="0" destOrd="0" presId="urn:microsoft.com/office/officeart/2005/8/layout/venn3"/>
    <dgm:cxn modelId="{EC020042-D8E8-40A6-A1F8-7E5AF07CCB6D}" type="presParOf" srcId="{339CA771-5E1A-42A5-9DCE-825E708F4DDF}" destId="{2A88E739-0C3B-48FA-A736-A268A459B437}" srcOrd="1" destOrd="0" presId="urn:microsoft.com/office/officeart/2005/8/layout/venn3"/>
    <dgm:cxn modelId="{37E285BC-6490-464A-B8AE-34DBB3E2B210}" type="presParOf" srcId="{339CA771-5E1A-42A5-9DCE-825E708F4DDF}" destId="{38D7E30F-40C7-4B14-8AB8-16A7AD849AD4}" srcOrd="2" destOrd="0" presId="urn:microsoft.com/office/officeart/2005/8/layout/venn3"/>
    <dgm:cxn modelId="{A56697CE-ABF7-4EAE-A9F4-6403D076F7F8}" type="presParOf" srcId="{339CA771-5E1A-42A5-9DCE-825E708F4DDF}" destId="{606C1D65-8800-40A7-A71D-0509F093C33C}" srcOrd="3" destOrd="0" presId="urn:microsoft.com/office/officeart/2005/8/layout/venn3"/>
    <dgm:cxn modelId="{D9AF3E3B-EDF3-4D42-B7A5-1D098D2B1C3D}" type="presParOf" srcId="{339CA771-5E1A-42A5-9DCE-825E708F4DDF}" destId="{983BBCD8-F8AC-4391-AD61-446A93558578}" srcOrd="4" destOrd="0" presId="urn:microsoft.com/office/officeart/2005/8/layout/venn3"/>
    <dgm:cxn modelId="{8E8118B2-6F5C-4070-8B0F-6AC24855D343}" type="presParOf" srcId="{339CA771-5E1A-42A5-9DCE-825E708F4DDF}" destId="{15EB605D-2F40-4134-A39A-466FF3692F2C}" srcOrd="5" destOrd="0" presId="urn:microsoft.com/office/officeart/2005/8/layout/venn3"/>
    <dgm:cxn modelId="{BE7D68F4-9518-4072-BC19-6F9C78BD195C}" type="presParOf" srcId="{339CA771-5E1A-42A5-9DCE-825E708F4DDF}" destId="{C56F640F-1287-4CE6-A251-0164FDA1A794}" srcOrd="6" destOrd="0" presId="urn:microsoft.com/office/officeart/2005/8/layout/venn3"/>
    <dgm:cxn modelId="{C3A39021-6BF0-4F28-B196-20DCB27F803D}" type="presParOf" srcId="{339CA771-5E1A-42A5-9DCE-825E708F4DDF}" destId="{CEB5405D-DA7C-4DF1-8532-8CA36F5CD9AB}" srcOrd="7" destOrd="0" presId="urn:microsoft.com/office/officeart/2005/8/layout/venn3"/>
    <dgm:cxn modelId="{981CD3B4-581D-4A29-8D91-CEE8355DE0A1}" type="presParOf" srcId="{339CA771-5E1A-42A5-9DCE-825E708F4DDF}" destId="{19C0D3CD-4DCB-47E6-9C05-1BBB5F179EE4}" srcOrd="8" destOrd="0" presId="urn:microsoft.com/office/officeart/2005/8/layout/venn3"/>
    <dgm:cxn modelId="{0262B1E9-0002-467E-BC11-8B0F996629DB}" type="presParOf" srcId="{339CA771-5E1A-42A5-9DCE-825E708F4DDF}" destId="{9390A427-545A-4D7A-AFE9-A69E481F6EE2}" srcOrd="9" destOrd="0" presId="urn:microsoft.com/office/officeart/2005/8/layout/venn3"/>
    <dgm:cxn modelId="{82EEAB90-596E-4203-B055-CC09EA111111}" type="presParOf" srcId="{339CA771-5E1A-42A5-9DCE-825E708F4DDF}" destId="{89BD7B68-3599-4345-B576-D69F4FE6B23B}" srcOrd="10" destOrd="0" presId="urn:microsoft.com/office/officeart/2005/8/layout/venn3"/>
    <dgm:cxn modelId="{91A063C6-15DE-471E-9D49-7FEF62C44620}" type="presParOf" srcId="{339CA771-5E1A-42A5-9DCE-825E708F4DDF}" destId="{1AD139F7-E538-49CE-9728-785501C68D22}" srcOrd="11" destOrd="0" presId="urn:microsoft.com/office/officeart/2005/8/layout/venn3"/>
    <dgm:cxn modelId="{2624CAB2-776A-41B8-A87B-593509AA2438}" type="presParOf" srcId="{339CA771-5E1A-42A5-9DCE-825E708F4DDF}" destId="{4F3576DF-CA75-4047-963C-C6B935792DB4}" srcOrd="12" destOrd="0" presId="urn:microsoft.com/office/officeart/2005/8/layout/venn3"/>
    <dgm:cxn modelId="{B2A7B996-D9A6-4F53-A848-E17E31E3D1BA}" type="presParOf" srcId="{339CA771-5E1A-42A5-9DCE-825E708F4DDF}" destId="{C787FB44-CE9D-42BF-86C5-BAF09FAB81EF}" srcOrd="13" destOrd="0" presId="urn:microsoft.com/office/officeart/2005/8/layout/venn3"/>
    <dgm:cxn modelId="{DF5D662B-E37F-42C3-8099-9F6CF0BCEA15}" type="presParOf" srcId="{339CA771-5E1A-42A5-9DCE-825E708F4DDF}" destId="{86EFB27C-0718-4649-B2AC-F28955ED73BD}" srcOrd="1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026F51-F274-4DCE-B483-0A1E0FE6D3C1}" type="doc">
      <dgm:prSet loTypeId="urn:microsoft.com/office/officeart/2005/8/layout/equation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9C16B01-8C14-4D22-923B-0123050A1C58}">
      <dgm:prSet phldrT="[Texto]" custT="1"/>
      <dgm:spPr/>
      <dgm:t>
        <a:bodyPr/>
        <a:lstStyle/>
        <a:p>
          <a:pPr eaLnBrk="1" latinLnBrk="0"/>
          <a:r>
            <a:rPr lang="es-ES" sz="2000" b="1" dirty="0" smtClean="0"/>
            <a:t>aglutina una parte importante del potencial humano más calificado del país </a:t>
          </a:r>
          <a:endParaRPr lang="es-ES" sz="2000" b="1" dirty="0"/>
        </a:p>
      </dgm:t>
    </dgm:pt>
    <dgm:pt modelId="{6542FEBE-216A-4109-AFDE-644E8D19202F}" type="parTrans" cxnId="{AEA8C6F9-8D7D-47B6-B702-F4E98D69A8C4}">
      <dgm:prSet/>
      <dgm:spPr/>
      <dgm:t>
        <a:bodyPr/>
        <a:lstStyle/>
        <a:p>
          <a:endParaRPr lang="es-ES" sz="2000" b="1"/>
        </a:p>
      </dgm:t>
    </dgm:pt>
    <dgm:pt modelId="{9BB5EAD6-D96E-4C64-A7E5-73A73658D17C}" type="sibTrans" cxnId="{AEA8C6F9-8D7D-47B6-B702-F4E98D69A8C4}">
      <dgm:prSet/>
      <dgm:spPr/>
      <dgm:t>
        <a:bodyPr/>
        <a:lstStyle/>
        <a:p>
          <a:endParaRPr lang="es-ES" sz="2000" b="1"/>
        </a:p>
      </dgm:t>
    </dgm:pt>
    <dgm:pt modelId="{BE9AE582-CDDC-41CC-B56C-09DCE663A248}">
      <dgm:prSet phldrT="[Texto]" custT="1"/>
      <dgm:spPr/>
      <dgm:t>
        <a:bodyPr/>
        <a:lstStyle/>
        <a:p>
          <a:r>
            <a:rPr lang="es-ES" sz="2000" b="1" dirty="0" smtClean="0"/>
            <a:t>el sistema está extendido en todo el país, incluidos la mayoría de los municipios</a:t>
          </a:r>
          <a:endParaRPr lang="es-ES" sz="2000" b="1" dirty="0"/>
        </a:p>
      </dgm:t>
    </dgm:pt>
    <dgm:pt modelId="{D489C429-DE32-4401-AC0B-3EF6484FA4D9}" type="parTrans" cxnId="{9217E2CE-6521-49FD-BB9B-CE2781D9EEB0}">
      <dgm:prSet/>
      <dgm:spPr/>
      <dgm:t>
        <a:bodyPr/>
        <a:lstStyle/>
        <a:p>
          <a:endParaRPr lang="es-ES" sz="2000" b="1"/>
        </a:p>
      </dgm:t>
    </dgm:pt>
    <dgm:pt modelId="{13525512-2F52-442A-A228-8D6A83A77EC5}" type="sibTrans" cxnId="{9217E2CE-6521-49FD-BB9B-CE2781D9EEB0}">
      <dgm:prSet/>
      <dgm:spPr/>
      <dgm:t>
        <a:bodyPr/>
        <a:lstStyle/>
        <a:p>
          <a:endParaRPr lang="es-ES" sz="2000" b="1"/>
        </a:p>
      </dgm:t>
    </dgm:pt>
    <dgm:pt modelId="{AF75236C-90A6-4D65-BC06-9BA2C7D72F16}">
      <dgm:prSet phldrT="[Texto]" custT="1"/>
      <dgm:spPr/>
      <dgm:t>
        <a:bodyPr/>
        <a:lstStyle/>
        <a:p>
          <a:r>
            <a:rPr lang="es-ES" sz="2000" b="1" dirty="0" smtClean="0"/>
            <a:t>ACTOR CLAVE</a:t>
          </a:r>
          <a:endParaRPr lang="es-ES" sz="2000" b="1" dirty="0"/>
        </a:p>
      </dgm:t>
    </dgm:pt>
    <dgm:pt modelId="{1CD637AD-7BC9-4C75-9B07-C3A31E75B3C7}" type="parTrans" cxnId="{B004533B-CC82-412F-BE01-93F7CD524632}">
      <dgm:prSet/>
      <dgm:spPr/>
      <dgm:t>
        <a:bodyPr/>
        <a:lstStyle/>
        <a:p>
          <a:endParaRPr lang="es-ES" sz="2000" b="1"/>
        </a:p>
      </dgm:t>
    </dgm:pt>
    <dgm:pt modelId="{38D0A8A0-1066-41E1-984C-0B8D824F1EDA}" type="sibTrans" cxnId="{B004533B-CC82-412F-BE01-93F7CD524632}">
      <dgm:prSet/>
      <dgm:spPr/>
      <dgm:t>
        <a:bodyPr/>
        <a:lstStyle/>
        <a:p>
          <a:endParaRPr lang="es-ES" sz="2000" b="1"/>
        </a:p>
      </dgm:t>
    </dgm:pt>
    <dgm:pt modelId="{FC7286DE-745E-432B-A7DA-3A71340ADCF9}" type="pres">
      <dgm:prSet presAssocID="{8B026F51-F274-4DCE-B483-0A1E0FE6D3C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669D448-A7A3-475E-B10B-13BD9673D823}" type="pres">
      <dgm:prSet presAssocID="{09C16B01-8C14-4D22-923B-0123050A1C58}" presName="node" presStyleLbl="node1" presStyleIdx="0" presStyleCnt="3" custScaleX="113719" custScaleY="1130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6D0E51-2C8D-40BD-82DE-699B0FD8A506}" type="pres">
      <dgm:prSet presAssocID="{9BB5EAD6-D96E-4C64-A7E5-73A73658D17C}" presName="spacerL" presStyleCnt="0"/>
      <dgm:spPr/>
    </dgm:pt>
    <dgm:pt modelId="{48F73E33-F867-4D29-8E5A-994C2562C8A3}" type="pres">
      <dgm:prSet presAssocID="{9BB5EAD6-D96E-4C64-A7E5-73A73658D17C}" presName="sibTrans" presStyleLbl="sibTrans2D1" presStyleIdx="0" presStyleCnt="2"/>
      <dgm:spPr/>
      <dgm:t>
        <a:bodyPr/>
        <a:lstStyle/>
        <a:p>
          <a:endParaRPr lang="es-ES"/>
        </a:p>
      </dgm:t>
    </dgm:pt>
    <dgm:pt modelId="{2CA83707-609E-49C0-9114-3B74DF1F5895}" type="pres">
      <dgm:prSet presAssocID="{9BB5EAD6-D96E-4C64-A7E5-73A73658D17C}" presName="spacerR" presStyleCnt="0"/>
      <dgm:spPr/>
    </dgm:pt>
    <dgm:pt modelId="{BBA71340-88FB-4EA6-A987-94A62B3613DC}" type="pres">
      <dgm:prSet presAssocID="{BE9AE582-CDDC-41CC-B56C-09DCE663A248}" presName="node" presStyleLbl="node1" presStyleIdx="1" presStyleCnt="3" custScaleX="121153" custScaleY="1170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6246D4-FC49-41F1-8E94-FBC7091ACB21}" type="pres">
      <dgm:prSet presAssocID="{13525512-2F52-442A-A228-8D6A83A77EC5}" presName="spacerL" presStyleCnt="0"/>
      <dgm:spPr/>
    </dgm:pt>
    <dgm:pt modelId="{E5408450-C767-440B-A3C1-F7784795A4AD}" type="pres">
      <dgm:prSet presAssocID="{13525512-2F52-442A-A228-8D6A83A77EC5}" presName="sibTrans" presStyleLbl="sibTrans2D1" presStyleIdx="1" presStyleCnt="2"/>
      <dgm:spPr/>
      <dgm:t>
        <a:bodyPr/>
        <a:lstStyle/>
        <a:p>
          <a:endParaRPr lang="es-ES"/>
        </a:p>
      </dgm:t>
    </dgm:pt>
    <dgm:pt modelId="{7670A956-F8AF-4279-8C0B-7D76F774F4C9}" type="pres">
      <dgm:prSet presAssocID="{13525512-2F52-442A-A228-8D6A83A77EC5}" presName="spacerR" presStyleCnt="0"/>
      <dgm:spPr/>
    </dgm:pt>
    <dgm:pt modelId="{DAD5F56D-0D1B-4EDA-A2FD-E13CF69CBA7B}" type="pres">
      <dgm:prSet presAssocID="{AF75236C-90A6-4D65-BC06-9BA2C7D72F1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7F79D20-F2DB-4F01-9828-B84D4E5BE6DB}" type="presOf" srcId="{13525512-2F52-442A-A228-8D6A83A77EC5}" destId="{E5408450-C767-440B-A3C1-F7784795A4AD}" srcOrd="0" destOrd="0" presId="urn:microsoft.com/office/officeart/2005/8/layout/equation1"/>
    <dgm:cxn modelId="{B004533B-CC82-412F-BE01-93F7CD524632}" srcId="{8B026F51-F274-4DCE-B483-0A1E0FE6D3C1}" destId="{AF75236C-90A6-4D65-BC06-9BA2C7D72F16}" srcOrd="2" destOrd="0" parTransId="{1CD637AD-7BC9-4C75-9B07-C3A31E75B3C7}" sibTransId="{38D0A8A0-1066-41E1-984C-0B8D824F1EDA}"/>
    <dgm:cxn modelId="{5B52BB88-3199-4561-9942-142BE4AC305F}" type="presOf" srcId="{8B026F51-F274-4DCE-B483-0A1E0FE6D3C1}" destId="{FC7286DE-745E-432B-A7DA-3A71340ADCF9}" srcOrd="0" destOrd="0" presId="urn:microsoft.com/office/officeart/2005/8/layout/equation1"/>
    <dgm:cxn modelId="{9217E2CE-6521-49FD-BB9B-CE2781D9EEB0}" srcId="{8B026F51-F274-4DCE-B483-0A1E0FE6D3C1}" destId="{BE9AE582-CDDC-41CC-B56C-09DCE663A248}" srcOrd="1" destOrd="0" parTransId="{D489C429-DE32-4401-AC0B-3EF6484FA4D9}" sibTransId="{13525512-2F52-442A-A228-8D6A83A77EC5}"/>
    <dgm:cxn modelId="{7572999B-951D-4F17-A8E4-B6810304217D}" type="presOf" srcId="{09C16B01-8C14-4D22-923B-0123050A1C58}" destId="{5669D448-A7A3-475E-B10B-13BD9673D823}" srcOrd="0" destOrd="0" presId="urn:microsoft.com/office/officeart/2005/8/layout/equation1"/>
    <dgm:cxn modelId="{01078BEA-42D6-4F72-AE88-AA24789E8BC6}" type="presOf" srcId="{AF75236C-90A6-4D65-BC06-9BA2C7D72F16}" destId="{DAD5F56D-0D1B-4EDA-A2FD-E13CF69CBA7B}" srcOrd="0" destOrd="0" presId="urn:microsoft.com/office/officeart/2005/8/layout/equation1"/>
    <dgm:cxn modelId="{19518F12-870A-43DA-9509-BCFA5F65698C}" type="presOf" srcId="{BE9AE582-CDDC-41CC-B56C-09DCE663A248}" destId="{BBA71340-88FB-4EA6-A987-94A62B3613DC}" srcOrd="0" destOrd="0" presId="urn:microsoft.com/office/officeart/2005/8/layout/equation1"/>
    <dgm:cxn modelId="{AEA8C6F9-8D7D-47B6-B702-F4E98D69A8C4}" srcId="{8B026F51-F274-4DCE-B483-0A1E0FE6D3C1}" destId="{09C16B01-8C14-4D22-923B-0123050A1C58}" srcOrd="0" destOrd="0" parTransId="{6542FEBE-216A-4109-AFDE-644E8D19202F}" sibTransId="{9BB5EAD6-D96E-4C64-A7E5-73A73658D17C}"/>
    <dgm:cxn modelId="{09244CF6-4B62-448E-B704-71ECE2E32BDC}" type="presOf" srcId="{9BB5EAD6-D96E-4C64-A7E5-73A73658D17C}" destId="{48F73E33-F867-4D29-8E5A-994C2562C8A3}" srcOrd="0" destOrd="0" presId="urn:microsoft.com/office/officeart/2005/8/layout/equation1"/>
    <dgm:cxn modelId="{8C62D28C-0E68-490D-8036-4E224A77CFA8}" type="presParOf" srcId="{FC7286DE-745E-432B-A7DA-3A71340ADCF9}" destId="{5669D448-A7A3-475E-B10B-13BD9673D823}" srcOrd="0" destOrd="0" presId="urn:microsoft.com/office/officeart/2005/8/layout/equation1"/>
    <dgm:cxn modelId="{CA646EF5-550C-4BFB-B5F4-DEFBCE3234C1}" type="presParOf" srcId="{FC7286DE-745E-432B-A7DA-3A71340ADCF9}" destId="{486D0E51-2C8D-40BD-82DE-699B0FD8A506}" srcOrd="1" destOrd="0" presId="urn:microsoft.com/office/officeart/2005/8/layout/equation1"/>
    <dgm:cxn modelId="{527A5C71-E7F2-4D29-9184-45040696B44C}" type="presParOf" srcId="{FC7286DE-745E-432B-A7DA-3A71340ADCF9}" destId="{48F73E33-F867-4D29-8E5A-994C2562C8A3}" srcOrd="2" destOrd="0" presId="urn:microsoft.com/office/officeart/2005/8/layout/equation1"/>
    <dgm:cxn modelId="{9BC74560-4E40-42B6-8D6F-161F13E60D3E}" type="presParOf" srcId="{FC7286DE-745E-432B-A7DA-3A71340ADCF9}" destId="{2CA83707-609E-49C0-9114-3B74DF1F5895}" srcOrd="3" destOrd="0" presId="urn:microsoft.com/office/officeart/2005/8/layout/equation1"/>
    <dgm:cxn modelId="{E5E04FE4-8C87-46D8-A925-4B5E25AB084C}" type="presParOf" srcId="{FC7286DE-745E-432B-A7DA-3A71340ADCF9}" destId="{BBA71340-88FB-4EA6-A987-94A62B3613DC}" srcOrd="4" destOrd="0" presId="urn:microsoft.com/office/officeart/2005/8/layout/equation1"/>
    <dgm:cxn modelId="{28E95089-6CC4-4FFE-9FEF-D514769C1E74}" type="presParOf" srcId="{FC7286DE-745E-432B-A7DA-3A71340ADCF9}" destId="{406246D4-FC49-41F1-8E94-FBC7091ACB21}" srcOrd="5" destOrd="0" presId="urn:microsoft.com/office/officeart/2005/8/layout/equation1"/>
    <dgm:cxn modelId="{B0148683-9DE7-40F1-8582-6C46CAEFE34F}" type="presParOf" srcId="{FC7286DE-745E-432B-A7DA-3A71340ADCF9}" destId="{E5408450-C767-440B-A3C1-F7784795A4AD}" srcOrd="6" destOrd="0" presId="urn:microsoft.com/office/officeart/2005/8/layout/equation1"/>
    <dgm:cxn modelId="{CD7187E7-EEEE-4B54-91DC-4583B657190A}" type="presParOf" srcId="{FC7286DE-745E-432B-A7DA-3A71340ADCF9}" destId="{7670A956-F8AF-4279-8C0B-7D76F774F4C9}" srcOrd="7" destOrd="0" presId="urn:microsoft.com/office/officeart/2005/8/layout/equation1"/>
    <dgm:cxn modelId="{92E31642-14A2-4277-A46C-5208C9EDE467}" type="presParOf" srcId="{FC7286DE-745E-432B-A7DA-3A71340ADCF9}" destId="{DAD5F56D-0D1B-4EDA-A2FD-E13CF69CBA7B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DFA26-1FC9-4FAE-AE81-22DC779CD99E}">
      <dsp:nvSpPr>
        <dsp:cNvPr id="0" name=""/>
        <dsp:cNvSpPr/>
      </dsp:nvSpPr>
      <dsp:spPr>
        <a:xfrm>
          <a:off x="1473434" y="206893"/>
          <a:ext cx="4106038" cy="1425973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16AF1-7924-4D2B-88BF-BD6EFC141947}">
      <dsp:nvSpPr>
        <dsp:cNvPr id="0" name=""/>
        <dsp:cNvSpPr/>
      </dsp:nvSpPr>
      <dsp:spPr>
        <a:xfrm>
          <a:off x="3134948" y="3698617"/>
          <a:ext cx="795743" cy="509276"/>
        </a:xfrm>
        <a:prstGeom prst="down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56F72-36BA-4719-BF94-4F68D9A6D88F}">
      <dsp:nvSpPr>
        <dsp:cNvPr id="0" name=""/>
        <dsp:cNvSpPr/>
      </dsp:nvSpPr>
      <dsp:spPr>
        <a:xfrm>
          <a:off x="1176584" y="3987288"/>
          <a:ext cx="4736229" cy="954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altLang="es-E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IDEAS</a:t>
          </a:r>
          <a:r>
            <a:rPr lang="es-ES" altLang="es-E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 ESTUDIO CON LA UPR Y EL GOBIERNO DE ESTA PROVINCIA 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6584" y="3987288"/>
        <a:ext cx="4736229" cy="954892"/>
      </dsp:txXfrm>
    </dsp:sp>
    <dsp:sp modelId="{40D3F897-18CC-4DA9-8F40-A8D11BBD7CF5}">
      <dsp:nvSpPr>
        <dsp:cNvPr id="0" name=""/>
        <dsp:cNvSpPr/>
      </dsp:nvSpPr>
      <dsp:spPr>
        <a:xfrm>
          <a:off x="2966250" y="1742997"/>
          <a:ext cx="1432339" cy="14323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2000" b="1" kern="1200" dirty="0" smtClean="0"/>
            <a:t>Gestor Local del Hábitat y Vivienda</a:t>
          </a:r>
          <a:endParaRPr lang="es-ES" sz="2000" kern="1200" dirty="0"/>
        </a:p>
      </dsp:txBody>
      <dsp:txXfrm>
        <a:off x="3176011" y="1952758"/>
        <a:ext cx="1012817" cy="1012817"/>
      </dsp:txXfrm>
    </dsp:sp>
    <dsp:sp modelId="{DADB12A8-ABE3-4B1D-9E2D-5829B33ED67C}">
      <dsp:nvSpPr>
        <dsp:cNvPr id="0" name=""/>
        <dsp:cNvSpPr/>
      </dsp:nvSpPr>
      <dsp:spPr>
        <a:xfrm>
          <a:off x="1448614" y="411305"/>
          <a:ext cx="2181122" cy="15481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altLang="es-ES" sz="2000" b="1" kern="1200" dirty="0" smtClean="0"/>
            <a:t>Gestor  Innovación Agropecuaria Local</a:t>
          </a:r>
        </a:p>
        <a:p>
          <a:pPr lvl="0" algn="ctr">
            <a:spcBef>
              <a:spcPct val="0"/>
            </a:spcBef>
          </a:pPr>
          <a:endParaRPr lang="es-ES" sz="2000" kern="1200" dirty="0"/>
        </a:p>
      </dsp:txBody>
      <dsp:txXfrm>
        <a:off x="1768032" y="638027"/>
        <a:ext cx="1542286" cy="1094713"/>
      </dsp:txXfrm>
    </dsp:sp>
    <dsp:sp modelId="{F94C17F0-36FA-4130-846A-0F3A75383227}">
      <dsp:nvSpPr>
        <dsp:cNvPr id="0" name=""/>
        <dsp:cNvSpPr/>
      </dsp:nvSpPr>
      <dsp:spPr>
        <a:xfrm>
          <a:off x="3441932" y="280765"/>
          <a:ext cx="1765887" cy="1398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/>
            <a:t>Gestor de Desarrollo Local</a:t>
          </a:r>
          <a:endParaRPr lang="es-ES" sz="2000" b="1" kern="1200" dirty="0"/>
        </a:p>
      </dsp:txBody>
      <dsp:txXfrm>
        <a:off x="3700540" y="485634"/>
        <a:ext cx="1248671" cy="989198"/>
      </dsp:txXfrm>
    </dsp:sp>
    <dsp:sp modelId="{B05604F9-6857-4564-BE52-5E5FD184A29D}">
      <dsp:nvSpPr>
        <dsp:cNvPr id="0" name=""/>
        <dsp:cNvSpPr/>
      </dsp:nvSpPr>
      <dsp:spPr>
        <a:xfrm>
          <a:off x="1018428" y="0"/>
          <a:ext cx="5222982" cy="3564932"/>
        </a:xfrm>
        <a:prstGeom prst="funnel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40DBC-9752-4E59-AC9F-1A2FA9482703}">
      <dsp:nvSpPr>
        <dsp:cNvPr id="0" name=""/>
        <dsp:cNvSpPr/>
      </dsp:nvSpPr>
      <dsp:spPr>
        <a:xfrm rot="16200000">
          <a:off x="-479781" y="483446"/>
          <a:ext cx="3737163" cy="2770269"/>
        </a:xfrm>
        <a:prstGeom prst="flowChartManualOperation">
          <a:avLst/>
        </a:prstGeom>
        <a:solidFill>
          <a:srgbClr val="EBF2F9">
            <a:alpha val="89804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kern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Preparación de sus cuadros y profesores para ejercer el rol que les corresponde como agentes del conocimiento y la innovación</a:t>
          </a:r>
          <a:endParaRPr lang="es-ES" sz="2000" b="1" kern="1200" dirty="0" smtClean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l" defTabSz="355600">
            <a:spcBef>
              <a:spcPct val="0"/>
            </a:spcBef>
          </a:pPr>
          <a:endParaRPr lang="es-E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3666" y="747432"/>
        <a:ext cx="2770269" cy="2242297"/>
      </dsp:txXfrm>
    </dsp:sp>
    <dsp:sp modelId="{DA9186A3-B754-47DB-B010-1C7F6D49BEC7}">
      <dsp:nvSpPr>
        <dsp:cNvPr id="0" name=""/>
        <dsp:cNvSpPr/>
      </dsp:nvSpPr>
      <dsp:spPr>
        <a:xfrm rot="16200000">
          <a:off x="2358311" y="637124"/>
          <a:ext cx="3737163" cy="2462914"/>
        </a:xfrm>
        <a:prstGeom prst="flowChartManualOperation">
          <a:avLst/>
        </a:prstGeom>
        <a:solidFill>
          <a:srgbClr val="EBF6DE">
            <a:alpha val="9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kern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Precisar los procedimientos de contratación de profesionales que puedan asesorar a los gobiernos desde el CUM</a:t>
          </a:r>
          <a:endParaRPr lang="es-ES" sz="2000" b="1" kern="1200" dirty="0" smtClean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l" defTabSz="355600" eaLnBrk="1" latinLnBrk="0">
            <a:spcBef>
              <a:spcPct val="0"/>
            </a:spcBef>
          </a:pPr>
          <a:endParaRPr lang="es-E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995436" y="747432"/>
        <a:ext cx="2462914" cy="2242297"/>
      </dsp:txXfrm>
    </dsp:sp>
    <dsp:sp modelId="{2DF5B602-9B9E-4357-AB78-D0485504FA8F}">
      <dsp:nvSpPr>
        <dsp:cNvPr id="0" name=""/>
        <dsp:cNvSpPr/>
      </dsp:nvSpPr>
      <dsp:spPr>
        <a:xfrm rot="16200000">
          <a:off x="5186746" y="493104"/>
          <a:ext cx="3737163" cy="2750954"/>
        </a:xfrm>
        <a:prstGeom prst="flowChartManualOperation">
          <a:avLst/>
        </a:prstGeom>
        <a:solidFill>
          <a:srgbClr val="F8C7BA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kern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Integración pertinente de los procesos universitarios en función de las líneas estratégicas del desarrollo local</a:t>
          </a:r>
          <a:endParaRPr lang="es-ES" sz="2000" b="1" kern="1200" dirty="0" smtClean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algn="l" defTabSz="355600">
            <a:spcBef>
              <a:spcPct val="0"/>
            </a:spcBef>
          </a:pPr>
          <a:endParaRPr lang="es-E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5679851" y="747432"/>
        <a:ext cx="2750954" cy="2242297"/>
      </dsp:txXfrm>
    </dsp:sp>
    <dsp:sp modelId="{66150D0E-6E67-42D0-BAD1-F45738F96634}">
      <dsp:nvSpPr>
        <dsp:cNvPr id="0" name=""/>
        <dsp:cNvSpPr/>
      </dsp:nvSpPr>
      <dsp:spPr>
        <a:xfrm rot="16200000">
          <a:off x="8260398" y="391907"/>
          <a:ext cx="3737163" cy="2953347"/>
        </a:xfrm>
        <a:prstGeom prst="flowChartManualOperation">
          <a:avLst/>
        </a:prstGeom>
        <a:solidFill>
          <a:srgbClr val="FFFFD5">
            <a:alpha val="9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1" kern="1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Estrategias de desarrollo local debidamente concebidas e implementadas, con el diseño del papel de la formación del potencial humano y la gestión del conocimiento y la innovación</a:t>
          </a:r>
          <a:endParaRPr lang="es-ES" sz="2000" b="1" kern="1200" dirty="0" smtClean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 rot="5400000">
        <a:off x="8652306" y="747432"/>
        <a:ext cx="2953347" cy="224229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21FF8-C66F-4441-ABD2-178019DD712E}">
      <dsp:nvSpPr>
        <dsp:cNvPr id="0" name=""/>
        <dsp:cNvSpPr/>
      </dsp:nvSpPr>
      <dsp:spPr>
        <a:xfrm>
          <a:off x="-5464659" y="-836720"/>
          <a:ext cx="6506697" cy="6506697"/>
        </a:xfrm>
        <a:prstGeom prst="blockArc">
          <a:avLst>
            <a:gd name="adj1" fmla="val 18900000"/>
            <a:gd name="adj2" fmla="val 2700000"/>
            <a:gd name="adj3" fmla="val 332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35609-71FF-494C-9E26-DECCFB03B591}">
      <dsp:nvSpPr>
        <dsp:cNvPr id="0" name=""/>
        <dsp:cNvSpPr/>
      </dsp:nvSpPr>
      <dsp:spPr>
        <a:xfrm>
          <a:off x="545520" y="371580"/>
          <a:ext cx="10996462" cy="743548"/>
        </a:xfrm>
        <a:prstGeom prst="rect">
          <a:avLst/>
        </a:prstGeom>
        <a:solidFill>
          <a:srgbClr val="EBF2F9">
            <a:alpha val="89804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191" tIns="58420" rIns="58420" bIns="584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Profundizar en cada municipio, de conjunto con los rectores, en aras de identificar según funciones descritas, las potencialidades y debilidades. </a:t>
          </a:r>
          <a:endParaRPr lang="es-ES" sz="23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5520" y="371580"/>
        <a:ext cx="10996462" cy="743548"/>
      </dsp:txXfrm>
    </dsp:sp>
    <dsp:sp modelId="{D982D70D-1A12-418B-AFD5-8DD6A46C0FA2}">
      <dsp:nvSpPr>
        <dsp:cNvPr id="0" name=""/>
        <dsp:cNvSpPr/>
      </dsp:nvSpPr>
      <dsp:spPr>
        <a:xfrm>
          <a:off x="80803" y="278637"/>
          <a:ext cx="929435" cy="92943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D0F42-02A8-40E3-A9F9-D52CEF927702}">
      <dsp:nvSpPr>
        <dsp:cNvPr id="0" name=""/>
        <dsp:cNvSpPr/>
      </dsp:nvSpPr>
      <dsp:spPr>
        <a:xfrm>
          <a:off x="971814" y="1379111"/>
          <a:ext cx="10570168" cy="959519"/>
        </a:xfrm>
        <a:prstGeom prst="rect">
          <a:avLst/>
        </a:prstGeom>
        <a:solidFill>
          <a:srgbClr val="EBF6DE">
            <a:alpha val="9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191" tIns="58420" rIns="58420" bIns="584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Los CUM constituyen “las universidades de cada territorio”,  priorizar la situación, legalización de instalaciones y su incorporación a los planes de mantenimiento constructivo de las universidades.</a:t>
          </a:r>
          <a:endParaRPr lang="es-ES" sz="23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1814" y="1379111"/>
        <a:ext cx="10570168" cy="959519"/>
      </dsp:txXfrm>
    </dsp:sp>
    <dsp:sp modelId="{83B744DE-D554-4226-A0F6-66A4782E9643}">
      <dsp:nvSpPr>
        <dsp:cNvPr id="0" name=""/>
        <dsp:cNvSpPr/>
      </dsp:nvSpPr>
      <dsp:spPr>
        <a:xfrm>
          <a:off x="507096" y="1394152"/>
          <a:ext cx="929435" cy="9294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84CE0-982C-4560-AF4C-679D4ECBBC1F}">
      <dsp:nvSpPr>
        <dsp:cNvPr id="0" name=""/>
        <dsp:cNvSpPr/>
      </dsp:nvSpPr>
      <dsp:spPr>
        <a:xfrm>
          <a:off x="971814" y="2486388"/>
          <a:ext cx="10570168" cy="975996"/>
        </a:xfrm>
        <a:prstGeom prst="rect">
          <a:avLst/>
        </a:prstGeom>
        <a:solidFill>
          <a:srgbClr val="FCE9E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191" tIns="58420" rIns="58420" bIns="584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Diseñar la formación idónea del municipio: carreras, programas, postgrado, superación profesional y de los cuadros y reservas, para responder a las necesidades territoriales.</a:t>
          </a:r>
          <a:endParaRPr lang="es-ES" sz="23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1814" y="2486388"/>
        <a:ext cx="10570168" cy="975996"/>
      </dsp:txXfrm>
    </dsp:sp>
    <dsp:sp modelId="{817CCC67-DB1B-43BE-9D94-0E1E7D2C6235}">
      <dsp:nvSpPr>
        <dsp:cNvPr id="0" name=""/>
        <dsp:cNvSpPr/>
      </dsp:nvSpPr>
      <dsp:spPr>
        <a:xfrm>
          <a:off x="507096" y="2509668"/>
          <a:ext cx="929435" cy="92943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237F0-6596-4D03-B202-1A57CF63381A}">
      <dsp:nvSpPr>
        <dsp:cNvPr id="0" name=""/>
        <dsp:cNvSpPr/>
      </dsp:nvSpPr>
      <dsp:spPr>
        <a:xfrm>
          <a:off x="545520" y="3565927"/>
          <a:ext cx="10996462" cy="1047949"/>
        </a:xfrm>
        <a:prstGeom prst="rect">
          <a:avLst/>
        </a:prstGeom>
        <a:solidFill>
          <a:srgbClr val="FFFFD5">
            <a:alpha val="9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191" tIns="58420" rIns="58420" bIns="584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Establecer sinergias para fomentar y aprovechar de manera sustentable las capacidades humanas, científicas, tecnológicas y orientarlas a la elevación de la calidad de vida de las personas y el desarrollo de los territorios. </a:t>
          </a:r>
          <a:endParaRPr lang="es-ES" sz="2300" b="0" kern="1200" dirty="0" smtClean="0">
            <a:solidFill>
              <a:schemeClr val="tx1"/>
            </a:solidFill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45520" y="3565927"/>
        <a:ext cx="10996462" cy="1047949"/>
      </dsp:txXfrm>
    </dsp:sp>
    <dsp:sp modelId="{5C81D137-64D0-49D5-8A9D-EDF867FBA1AC}">
      <dsp:nvSpPr>
        <dsp:cNvPr id="0" name=""/>
        <dsp:cNvSpPr/>
      </dsp:nvSpPr>
      <dsp:spPr>
        <a:xfrm>
          <a:off x="80803" y="3625184"/>
          <a:ext cx="929435" cy="92943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27104-5273-4079-B3E2-AFF3888CB659}">
      <dsp:nvSpPr>
        <dsp:cNvPr id="0" name=""/>
        <dsp:cNvSpPr/>
      </dsp:nvSpPr>
      <dsp:spPr>
        <a:xfrm>
          <a:off x="0" y="0"/>
          <a:ext cx="11760968" cy="1995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E91BE-F5EA-4CC8-950E-95509188CB2B}">
      <dsp:nvSpPr>
        <dsp:cNvPr id="0" name=""/>
        <dsp:cNvSpPr/>
      </dsp:nvSpPr>
      <dsp:spPr>
        <a:xfrm>
          <a:off x="0" y="60118"/>
          <a:ext cx="2837615" cy="17911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/>
          </a:blip>
          <a:srcRect/>
          <a:stretch>
            <a:fillRect l="-4000" r="-4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11F91-F216-433D-A573-8DD21A7006E0}">
      <dsp:nvSpPr>
        <dsp:cNvPr id="0" name=""/>
        <dsp:cNvSpPr/>
      </dsp:nvSpPr>
      <dsp:spPr>
        <a:xfrm rot="10800000">
          <a:off x="102375" y="1925782"/>
          <a:ext cx="3008212" cy="218455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_tradnl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Conformación </a:t>
          </a:r>
          <a:r>
            <a:rPr lang="es-ES_tradnl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 equipos </a:t>
          </a:r>
          <a:r>
            <a:rPr lang="es-ES_tradnl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multidisciplinarios</a:t>
          </a:r>
          <a:endParaRPr lang="es-ES_tradnl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_tradnl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Mecanismos de concertación entre actores estatales y no estatales</a:t>
          </a:r>
        </a:p>
      </dsp:txBody>
      <dsp:txXfrm rot="10800000">
        <a:off x="169558" y="1925782"/>
        <a:ext cx="2873846" cy="2117375"/>
      </dsp:txXfrm>
    </dsp:sp>
    <dsp:sp modelId="{A9406F73-80CE-4CF6-AA3E-85A287FADAEE}">
      <dsp:nvSpPr>
        <dsp:cNvPr id="0" name=""/>
        <dsp:cNvSpPr/>
      </dsp:nvSpPr>
      <dsp:spPr>
        <a:xfrm>
          <a:off x="4072244" y="258252"/>
          <a:ext cx="1802965" cy="17601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2A4A7-ADB1-4269-9CCB-F3C8EE64ED90}">
      <dsp:nvSpPr>
        <dsp:cNvPr id="0" name=""/>
        <dsp:cNvSpPr/>
      </dsp:nvSpPr>
      <dsp:spPr>
        <a:xfrm rot="10800000">
          <a:off x="3329071" y="2246861"/>
          <a:ext cx="2500262" cy="191833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_tradnl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Diseño de herramientas de planificación territorial con enfoque participativo</a:t>
          </a:r>
          <a:endParaRPr lang="x-none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388066" y="2246861"/>
        <a:ext cx="2382272" cy="1859342"/>
      </dsp:txXfrm>
    </dsp:sp>
    <dsp:sp modelId="{1D5AEA5D-FC5C-49AC-B644-843E5A229A7B}">
      <dsp:nvSpPr>
        <dsp:cNvPr id="0" name=""/>
        <dsp:cNvSpPr/>
      </dsp:nvSpPr>
      <dsp:spPr>
        <a:xfrm>
          <a:off x="6384989" y="174364"/>
          <a:ext cx="2544435" cy="19366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/>
          </a:blip>
          <a:srcRect/>
          <a:stretch>
            <a:fillRect l="-2000" r="-2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85CBD-9047-4370-95AC-0A785B5381B0}">
      <dsp:nvSpPr>
        <dsp:cNvPr id="0" name=""/>
        <dsp:cNvSpPr/>
      </dsp:nvSpPr>
      <dsp:spPr>
        <a:xfrm rot="10800000">
          <a:off x="6499748" y="2272835"/>
          <a:ext cx="2256393" cy="193421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Control popular y participación ciudadana </a:t>
          </a:r>
          <a:r>
            <a:rPr 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s-ES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programas y proyectos de desarrollo local)</a:t>
          </a:r>
          <a:endParaRPr lang="x-none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559232" y="2272835"/>
        <a:ext cx="2137425" cy="1874734"/>
      </dsp:txXfrm>
    </dsp:sp>
    <dsp:sp modelId="{FE12D85C-849A-4E30-8E25-FFA7499D7A1A}">
      <dsp:nvSpPr>
        <dsp:cNvPr id="0" name=""/>
        <dsp:cNvSpPr/>
      </dsp:nvSpPr>
      <dsp:spPr>
        <a:xfrm>
          <a:off x="9282283" y="118241"/>
          <a:ext cx="2319947" cy="18530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/>
          </a:blip>
          <a:srcRect/>
          <a:stretch>
            <a:fillRect l="-127000" r="-127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03ABF-E4AD-47A6-8FAC-0A743A654CE1}">
      <dsp:nvSpPr>
        <dsp:cNvPr id="0" name=""/>
        <dsp:cNvSpPr/>
      </dsp:nvSpPr>
      <dsp:spPr>
        <a:xfrm rot="10800000">
          <a:off x="9152091" y="2023618"/>
          <a:ext cx="2453691" cy="229243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_tradnl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Concepción de estrategias de comunicación para el desarrollo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_tradnl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Enfoques de género, población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_tradnl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Consejo Popular</a:t>
          </a:r>
          <a:endParaRPr lang="x-none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9222591" y="2023618"/>
        <a:ext cx="2312691" cy="22219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8F018-4713-4832-BB8B-CCF5468F45F6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F4AD8-0D78-4777-82D3-49AA34B8E4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959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AA877-CD7E-413F-8EB8-509F4418E0A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2553F-B02D-49CF-98CC-6782647CA33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020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Google Shape;266;g35f391192_07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Google Shape;267;g35f391192_073:notes"/>
          <p:cNvSpPr txBox="1">
            <a:spLocks noGrp="1"/>
          </p:cNvSpPr>
          <p:nvPr>
            <p:ph type="body" idx="1"/>
          </p:nvPr>
        </p:nvSpPr>
        <p:spPr bwMode="auto">
          <a:xfrm>
            <a:off x="679768" y="4716661"/>
            <a:ext cx="5438140" cy="44684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92209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ja-JP" b="1" smtClean="0">
              <a:solidFill>
                <a:srgbClr val="112F37"/>
              </a:solidFill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3855B4-E2C0-4204-819B-5D821F88C797}" type="slidenum">
              <a:rPr lang="es-ES" altLang="es-ES" smtClean="0">
                <a:cs typeface="Arial" panose="020B0604020202020204" pitchFamily="34" charset="0"/>
              </a:rPr>
              <a:pPr/>
              <a:t>41</a:t>
            </a:fld>
            <a:endParaRPr lang="es-ES" altLang="es-E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82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ja-JP" b="1" smtClean="0">
              <a:solidFill>
                <a:srgbClr val="112F37"/>
              </a:solidFill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3855B4-E2C0-4204-819B-5D821F88C797}" type="slidenum">
              <a:rPr lang="es-ES" altLang="es-ES" smtClean="0">
                <a:cs typeface="Arial" panose="020B0604020202020204" pitchFamily="34" charset="0"/>
              </a:rPr>
              <a:pPr/>
              <a:t>42</a:t>
            </a:fld>
            <a:endParaRPr lang="es-ES" altLang="es-E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7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72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939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637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52FD7A4-AC6A-45AD-90C6-CC8C76B0C534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58906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86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06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99559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293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489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99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776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7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A11A2A1-57CD-4CCE-B04C-1781B7292FE1}" type="datetimeFigureOut">
              <a:rPr lang="es-ES" smtClean="0"/>
              <a:pPr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36A1B8-7C1D-44D3-AE1F-BC97DAD7859F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41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1.jpe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diagramData" Target="../diagrams/data10.xml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microsoft.com/office/2007/relationships/diagramDrawing" Target="../diagrams/drawing10.xml"/><Relationship Id="rId2" Type="http://schemas.openxmlformats.org/officeDocument/2006/relationships/image" Target="../media/image4.png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diagramQuickStyle" Target="../diagrams/quickStyle10.xml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3274" cy="6858000"/>
          </a:xfrm>
        </p:spPr>
      </p:pic>
      <p:sp>
        <p:nvSpPr>
          <p:cNvPr id="11" name="Rectángulo 10"/>
          <p:cNvSpPr/>
          <p:nvPr/>
        </p:nvSpPr>
        <p:spPr>
          <a:xfrm>
            <a:off x="5154882" y="3013363"/>
            <a:ext cx="67757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A: </a:t>
            </a:r>
          </a:p>
          <a:p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Comisión de Educación, Cultura, Ciencia, Tecnología y Medio Ambiente</a:t>
            </a:r>
          </a:p>
          <a:p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Comisión de Salud y </a:t>
            </a:r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Deporte</a:t>
            </a:r>
          </a:p>
          <a:p>
            <a:endPara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Viernes 12 de abril del 2019</a:t>
            </a:r>
          </a:p>
          <a:p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“Año 61 de la Revolución”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134112"/>
            <a:ext cx="3177545" cy="31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3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817670194"/>
              </p:ext>
            </p:extLst>
          </p:nvPr>
        </p:nvGraphicFramePr>
        <p:xfrm>
          <a:off x="122997" y="1776679"/>
          <a:ext cx="11811704" cy="2028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104405"/>
          </a:xfrm>
          <a:solidFill>
            <a:srgbClr val="EBF2F9"/>
          </a:solidFill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FUNCIONES DE LOS CUM</a:t>
            </a:r>
            <a:endParaRPr lang="es-E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168581608"/>
              </p:ext>
            </p:extLst>
          </p:nvPr>
        </p:nvGraphicFramePr>
        <p:xfrm>
          <a:off x="117990" y="3991896"/>
          <a:ext cx="11798710" cy="1759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464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3"/>
          <p:cNvGrpSpPr>
            <a:grpSpLocks/>
          </p:cNvGrpSpPr>
          <p:nvPr/>
        </p:nvGrpSpPr>
        <p:grpSpPr bwMode="auto">
          <a:xfrm>
            <a:off x="281147" y="1630685"/>
            <a:ext cx="11760968" cy="4435427"/>
            <a:chOff x="578740" y="2387730"/>
            <a:chExt cx="8083815" cy="3443536"/>
          </a:xfrm>
        </p:grpSpPr>
        <p:graphicFrame>
          <p:nvGraphicFramePr>
            <p:cNvPr id="6" name="Diagram 2">
              <a:extLst/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40574009"/>
                </p:ext>
              </p:extLst>
            </p:nvPr>
          </p:nvGraphicFramePr>
          <p:xfrm>
            <a:off x="578740" y="2387730"/>
            <a:ext cx="8083815" cy="34435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Rectangle: Rounded Corners 34">
              <a:extLst/>
            </p:cNvPr>
            <p:cNvSpPr/>
            <p:nvPr/>
          </p:nvSpPr>
          <p:spPr>
            <a:xfrm>
              <a:off x="2856533" y="2446750"/>
              <a:ext cx="1855044" cy="1486957"/>
            </a:xfrm>
            <a:prstGeom prst="roundRect">
              <a:avLst>
                <a:gd name="adj" fmla="val 10000"/>
              </a:avLst>
            </a:prstGeom>
            <a:blipFill>
              <a:blip r:embed="rId7" cstate="print">
                <a:extLst/>
              </a:blip>
              <a:srcRect/>
              <a:stretch>
                <a:fillRect l="-2000" r="-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72337"/>
                <a:satOff val="-2780"/>
                <a:lumOff val="977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Rectángulo 2"/>
          <p:cNvSpPr/>
          <p:nvPr/>
        </p:nvSpPr>
        <p:spPr>
          <a:xfrm>
            <a:off x="388025" y="1169020"/>
            <a:ext cx="11654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" alt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Capacitar para el Desarrollo </a:t>
            </a:r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es-ES" alt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como </a:t>
            </a:r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 de construcción </a:t>
            </a:r>
            <a:r>
              <a:rPr lang="es-ES" alt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alt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FUNCIONES DE LOS CUM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1834" y="1140030"/>
            <a:ext cx="11654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Capacitar para el Desarrollo </a:t>
            </a:r>
            <a:r>
              <a:rPr lang="es-ES" alt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Local: Es </a:t>
            </a:r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proceso de </a:t>
            </a:r>
            <a:r>
              <a:rPr lang="es-ES" alt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cambio estructural</a:t>
            </a:r>
            <a:endParaRPr lang="es-ES" alt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3254953391"/>
              </p:ext>
            </p:extLst>
          </p:nvPr>
        </p:nvGraphicFramePr>
        <p:xfrm>
          <a:off x="110646" y="1805048"/>
          <a:ext cx="11836466" cy="3990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FUNCIONES DE LOS CUM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42487010"/>
              </p:ext>
            </p:extLst>
          </p:nvPr>
        </p:nvGraphicFramePr>
        <p:xfrm>
          <a:off x="527273" y="1842707"/>
          <a:ext cx="11063044" cy="424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FUNCIONES DE LOS CUM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78084" y="1140030"/>
            <a:ext cx="11990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Capacitar para el Desarrollo </a:t>
            </a:r>
            <a:r>
              <a:rPr lang="es-ES" alt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Local: genera un entorno innovador territorial</a:t>
            </a:r>
            <a:endParaRPr lang="es-ES" alt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270;p25"/>
          <p:cNvSpPr>
            <a:spLocks noGrp="1"/>
          </p:cNvSpPr>
          <p:nvPr>
            <p:ph type="sldNum" sz="quarter" idx="12"/>
          </p:nvPr>
        </p:nvSpPr>
        <p:spPr bwMode="auto">
          <a:xfrm>
            <a:off x="10045701" y="5516564"/>
            <a:ext cx="434975" cy="434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5" tIns="91425" rIns="91425" bIns="91425" rtlCol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fld id="{97FC1F7A-2698-4C3D-9AF8-9AF8EFAFDB40}" type="slidenum">
              <a:rPr lang="es-ES" altLang="es-ES"/>
              <a:pPr algn="ctr"/>
              <a:t>14</a:t>
            </a:fld>
            <a:endParaRPr lang="es-ES" altLang="es-ES"/>
          </a:p>
        </p:txBody>
      </p:sp>
      <p:sp>
        <p:nvSpPr>
          <p:cNvPr id="63" name="Google Shape;495;p33">
            <a:extLst/>
          </p:cNvPr>
          <p:cNvSpPr/>
          <p:nvPr/>
        </p:nvSpPr>
        <p:spPr>
          <a:xfrm>
            <a:off x="6342063" y="2406651"/>
            <a:ext cx="2703512" cy="1673225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0" hangingPunct="0">
              <a:defRPr/>
            </a:pPr>
            <a:endParaRPr sz="750" dirty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8373" name="Text Box 3"/>
          <p:cNvSpPr txBox="1">
            <a:spLocks noChangeArrowheads="1"/>
          </p:cNvSpPr>
          <p:nvPr/>
        </p:nvSpPr>
        <p:spPr bwMode="auto">
          <a:xfrm>
            <a:off x="3017839" y="2236464"/>
            <a:ext cx="2232025" cy="33855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r>
              <a:rPr lang="es-ES" altLang="pt-P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Turismo de Naturaleza</a:t>
            </a:r>
          </a:p>
        </p:txBody>
      </p:sp>
      <p:pic>
        <p:nvPicPr>
          <p:cNvPr id="58374" name="Picture 8" descr="IMG_2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2557138"/>
            <a:ext cx="136525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19464" b="7867"/>
          <a:stretch>
            <a:fillRect/>
          </a:stretch>
        </p:blipFill>
        <p:spPr bwMode="auto">
          <a:xfrm>
            <a:off x="4071938" y="2557138"/>
            <a:ext cx="1352550" cy="1352550"/>
          </a:xfrm>
          <a:prstGeom prst="rect">
            <a:avLst/>
          </a:prstGeom>
          <a:noFill/>
          <a:ln w="254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4" descr="CSC_02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2531738"/>
            <a:ext cx="17033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Imagen 1" descr="http://farm1.static.flickr.com/42/97343987_bbe3f68e9c.jpg"/>
          <p:cNvPicPr>
            <a:picLocks noChangeAspect="1" noChangeArrowheads="1"/>
          </p:cNvPicPr>
          <p:nvPr/>
        </p:nvPicPr>
        <p:blipFill>
          <a:blip r:embed="rId6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8" b="38150"/>
          <a:stretch>
            <a:fillRect/>
          </a:stretch>
        </p:blipFill>
        <p:spPr bwMode="auto">
          <a:xfrm>
            <a:off x="7831138" y="2574601"/>
            <a:ext cx="184785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/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17537" t="16861" r="20961" b="25756"/>
          <a:stretch/>
        </p:blipFill>
        <p:spPr bwMode="auto">
          <a:xfrm>
            <a:off x="6877356" y="3364872"/>
            <a:ext cx="1366642" cy="5342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58379" name="Text Box 3"/>
          <p:cNvSpPr txBox="1">
            <a:spLocks noChangeArrowheads="1"/>
          </p:cNvSpPr>
          <p:nvPr/>
        </p:nvSpPr>
        <p:spPr bwMode="auto">
          <a:xfrm>
            <a:off x="6470650" y="2219001"/>
            <a:ext cx="2230438" cy="33855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r>
              <a:rPr lang="es-ES" altLang="pt-PT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Turismo Rural</a:t>
            </a:r>
          </a:p>
        </p:txBody>
      </p:sp>
      <p:sp>
        <p:nvSpPr>
          <p:cNvPr id="58381" name="Text Box 3"/>
          <p:cNvSpPr txBox="1">
            <a:spLocks noChangeArrowheads="1"/>
          </p:cNvSpPr>
          <p:nvPr/>
        </p:nvSpPr>
        <p:spPr bwMode="auto">
          <a:xfrm>
            <a:off x="1709432" y="4178174"/>
            <a:ext cx="2259318" cy="33855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r>
              <a:rPr lang="es-ES" altLang="pt-P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Turismo de Ciudad</a:t>
            </a:r>
          </a:p>
        </p:txBody>
      </p:sp>
      <p:sp>
        <p:nvSpPr>
          <p:cNvPr id="58382" name="Text Box 3"/>
          <p:cNvSpPr txBox="1">
            <a:spLocks noChangeArrowheads="1"/>
          </p:cNvSpPr>
          <p:nvPr/>
        </p:nvSpPr>
        <p:spPr bwMode="auto">
          <a:xfrm>
            <a:off x="3944969" y="4167061"/>
            <a:ext cx="2692369" cy="33855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r>
              <a:rPr lang="es-ES" altLang="pt-PT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Turismo Deportivo</a:t>
            </a:r>
          </a:p>
        </p:txBody>
      </p:sp>
      <p:pic>
        <p:nvPicPr>
          <p:cNvPr id="58383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/>
          <a:stretch>
            <a:fillRect/>
          </a:stretch>
        </p:blipFill>
        <p:spPr bwMode="auto">
          <a:xfrm>
            <a:off x="700647" y="4527537"/>
            <a:ext cx="1336387" cy="168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D:\AGUA MALA\FLORA Y FAUNA\UNIDADES FLORA Y FAUNA\prospeccion san felipe\IMG_0155.JPG">
            <a:extLst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41500" y="4530242"/>
            <a:ext cx="1065974" cy="168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8385" name="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06" y="4530240"/>
            <a:ext cx="987594" cy="168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6" name="Picture 2" descr="DSCF100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343" y="4527537"/>
            <a:ext cx="1199221" cy="168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7" name="Imagen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88" y="4527537"/>
            <a:ext cx="1158071" cy="168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8" name="Imagen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/>
          <a:stretch>
            <a:fillRect/>
          </a:stretch>
        </p:blipFill>
        <p:spPr bwMode="auto">
          <a:xfrm>
            <a:off x="6553568" y="4515779"/>
            <a:ext cx="1158072" cy="169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9" name="Imagen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/>
          <a:stretch>
            <a:fillRect/>
          </a:stretch>
        </p:blipFill>
        <p:spPr bwMode="auto">
          <a:xfrm>
            <a:off x="7734523" y="4507569"/>
            <a:ext cx="1067933" cy="170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0" name="Text Box 3"/>
          <p:cNvSpPr txBox="1">
            <a:spLocks noChangeArrowheads="1"/>
          </p:cNvSpPr>
          <p:nvPr/>
        </p:nvSpPr>
        <p:spPr bwMode="auto">
          <a:xfrm>
            <a:off x="5830919" y="4174999"/>
            <a:ext cx="2692369" cy="33855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r>
              <a:rPr lang="es-ES" altLang="pt-PT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Turismo de Salud</a:t>
            </a:r>
          </a:p>
        </p:txBody>
      </p:sp>
      <p:pic>
        <p:nvPicPr>
          <p:cNvPr id="58391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t="2422" r="43752" b="24579"/>
          <a:stretch>
            <a:fillRect/>
          </a:stretch>
        </p:blipFill>
        <p:spPr bwMode="auto">
          <a:xfrm>
            <a:off x="8854470" y="4498143"/>
            <a:ext cx="1175707" cy="171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2" name="Picture 2" descr="DSC09064"/>
          <p:cNvPicPr>
            <a:picLocks noChangeAspect="1" noChangeArrowheads="1"/>
          </p:cNvPicPr>
          <p:nvPr/>
        </p:nvPicPr>
        <p:blipFill>
          <a:blip r:embed="rId1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165" y="4507941"/>
            <a:ext cx="1136517" cy="17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3" name="Text Box 3"/>
          <p:cNvSpPr txBox="1">
            <a:spLocks noChangeArrowheads="1"/>
          </p:cNvSpPr>
          <p:nvPr/>
        </p:nvSpPr>
        <p:spPr bwMode="auto">
          <a:xfrm>
            <a:off x="7917785" y="4168649"/>
            <a:ext cx="2637503" cy="33855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r>
              <a:rPr lang="es-ES" altLang="pt-PT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Turismo de Sol y Playa</a:t>
            </a:r>
          </a:p>
        </p:txBody>
      </p:sp>
      <p:sp>
        <p:nvSpPr>
          <p:cNvPr id="32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FUNCIONES DE LOS CUM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201834" y="1223155"/>
            <a:ext cx="11654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Capacitar para el Desarrollo </a:t>
            </a:r>
            <a:r>
              <a:rPr lang="es-ES" alt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Local: es promover la gestión de productos de turismo local sostenible que generen cadenas de valor territorial </a:t>
            </a:r>
            <a:endParaRPr lang="es-ES" alt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82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FUNCIONES DE LOS CUM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pic>
        <p:nvPicPr>
          <p:cNvPr id="8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78" y="2657704"/>
            <a:ext cx="3699431" cy="240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igan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8" y="2631423"/>
            <a:ext cx="3047744" cy="243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:\expocuba\Lienzo 2 200 x 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69" y="2657704"/>
            <a:ext cx="4282942" cy="243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377" y="2657704"/>
            <a:ext cx="2885703" cy="23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296834" y="1246905"/>
            <a:ext cx="116540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" alt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Capacitar para el Desarrollo </a:t>
            </a:r>
            <a:r>
              <a:rPr lang="es-ES" altLang="es-E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es-ES" altLang="es-E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es </a:t>
            </a:r>
            <a:r>
              <a:rPr lang="es-ES" altLang="es-E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incentivar</a:t>
            </a:r>
            <a:r>
              <a:rPr lang="es-ES" altLang="es-E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procesos de internacionalización del tejido empresarial local (sustitución de importaciones y generación de rubros exportables) (cooperación internacional e inversión </a:t>
            </a:r>
            <a:r>
              <a:rPr lang="es-ES" altLang="es-E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extranjera)</a:t>
            </a:r>
            <a:endParaRPr lang="es-ES" altLang="es-E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3274" cy="6858000"/>
          </a:xfrm>
        </p:spPr>
      </p:pic>
      <p:sp>
        <p:nvSpPr>
          <p:cNvPr id="11" name="Rectángulo 10"/>
          <p:cNvSpPr/>
          <p:nvPr/>
        </p:nvSpPr>
        <p:spPr>
          <a:xfrm>
            <a:off x="4997567" y="3429000"/>
            <a:ext cx="67757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SOCIAL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134112"/>
            <a:ext cx="3177545" cy="31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503911742"/>
              </p:ext>
            </p:extLst>
          </p:nvPr>
        </p:nvGraphicFramePr>
        <p:xfrm>
          <a:off x="-483748" y="2294035"/>
          <a:ext cx="7654360" cy="3951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280661" y="1237680"/>
            <a:ext cx="47891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Bases del Plan Nacional de Desarrollo Económico y Social hasta el 2030: visión de la Nación, Ejes y Sectores Estratégicos.</a:t>
            </a:r>
            <a:endParaRPr lang="es-ES" sz="2000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487916" y="1376042"/>
            <a:ext cx="6297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/>
            <a:r>
              <a:rPr lang="es-ES" alt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Localizar los Objetivos de Desarrollo Sostenibles desde las estrategias de desarrollo municipal y provincial</a:t>
            </a:r>
            <a:endParaRPr lang="es-ES" alt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7956" y="2212652"/>
            <a:ext cx="4661923" cy="226052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894316" y="4601896"/>
            <a:ext cx="6056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 de Desarrollo Sostenible 2030</a:t>
            </a:r>
          </a:p>
          <a:p>
            <a:pPr algn="r"/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Objetivos de Desarrollo Sostenible («ODS») </a:t>
            </a:r>
          </a:p>
          <a:p>
            <a:pPr algn="r"/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169 metas económicas, sociales y ambientales para un periodo de quince años. </a:t>
            </a:r>
          </a:p>
        </p:txBody>
      </p:sp>
    </p:spTree>
    <p:extLst>
      <p:ext uri="{BB962C8B-B14F-4D97-AF65-F5344CB8AC3E}">
        <p14:creationId xmlns:p14="http://schemas.microsoft.com/office/powerpoint/2010/main" val="19698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2745091"/>
              </p:ext>
            </p:extLst>
          </p:nvPr>
        </p:nvGraphicFramePr>
        <p:xfrm>
          <a:off x="30480" y="1995053"/>
          <a:ext cx="12192000" cy="244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211283" y="1769427"/>
            <a:ext cx="994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El desarrollo territorial considera:</a:t>
            </a:r>
            <a:endParaRPr lang="es-ES" sz="3200" b="1" dirty="0"/>
          </a:p>
        </p:txBody>
      </p:sp>
      <p:sp>
        <p:nvSpPr>
          <p:cNvPr id="5" name="Rectángulo 4"/>
          <p:cNvSpPr/>
          <p:nvPr/>
        </p:nvSpPr>
        <p:spPr>
          <a:xfrm>
            <a:off x="803564" y="4132611"/>
            <a:ext cx="1104801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crecientes demandas productivas y el cambio tecnológico asociado a ellas, demanda capacidades técnicas que se encuentran </a:t>
            </a:r>
            <a:r>
              <a:rPr lang="es-ES" sz="2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desigualmente </a:t>
            </a:r>
            <a:r>
              <a:rPr lang="es-ES" sz="2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distribuidas en nuestros territorios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2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s-E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municipios se dispone de recursos humanos y capacidades científicas y tecnologías limitados, en algunas áreas, respecto a las demandas actuales y futuras. </a:t>
            </a:r>
            <a:endParaRPr lang="es-ES" sz="2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s-E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 de </a:t>
            </a:r>
            <a:r>
              <a:rPr lang="es-ES" sz="2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descentralización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curso requiere prestar especial atención a ese </a:t>
            </a:r>
            <a:r>
              <a:rPr lang="es-ES" sz="2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desafío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11283" y="2208814"/>
            <a:ext cx="9944397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 </a:t>
            </a:r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educacional</a:t>
            </a:r>
            <a:r>
              <a:rPr lang="es-E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la política de ciencia, tecnología e innovación exige un esfuerzo especial por </a:t>
            </a:r>
            <a:r>
              <a:rPr lang="es-E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territorializar</a:t>
            </a:r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eje potencial humano, ciencia, tecnología e </a:t>
            </a:r>
            <a:r>
              <a:rPr lang="es-E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innovación.</a:t>
            </a:r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6464" y="1"/>
            <a:ext cx="10765536" cy="1092530"/>
          </a:xfrm>
          <a:solidFill>
            <a:srgbClr val="EBF2F9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4000" b="1" dirty="0" smtClean="0">
                <a:solidFill>
                  <a:schemeClr val="tx1"/>
                </a:solidFill>
              </a:rPr>
              <a:t>           Título VII. Organización Territorial del Estado</a:t>
            </a:r>
            <a:endParaRPr lang="es-ES" sz="4000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l="31165" t="18292" r="33414" b="14708"/>
          <a:stretch/>
        </p:blipFill>
        <p:spPr>
          <a:xfrm>
            <a:off x="9924288" y="3435778"/>
            <a:ext cx="2139893" cy="227576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67925" y="1857060"/>
            <a:ext cx="67729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Times New Roman" panose="02020603050405020304" pitchFamily="18" charset="0"/>
              </a:rPr>
              <a:t>ARTÍCULO </a:t>
            </a:r>
            <a:r>
              <a:rPr lang="es-ES" sz="2000" b="1" dirty="0" smtClean="0">
                <a:latin typeface="Times New Roman" panose="02020603050405020304" pitchFamily="18" charset="0"/>
              </a:rPr>
              <a:t>168</a:t>
            </a:r>
            <a:endParaRPr lang="es-ES" sz="2000" dirty="0">
              <a:latin typeface="Times New Roman" panose="02020603050405020304" pitchFamily="18" charset="0"/>
            </a:endParaRPr>
          </a:p>
          <a:p>
            <a:pPr algn="just"/>
            <a:r>
              <a:rPr lang="es-ES" sz="2000" dirty="0">
                <a:latin typeface="Times New Roman" panose="02020603050405020304" pitchFamily="18" charset="0"/>
              </a:rPr>
              <a:t>El municipio es la sociedad </a:t>
            </a:r>
            <a:r>
              <a:rPr lang="es-ES" sz="2000" dirty="0" smtClean="0">
                <a:latin typeface="Times New Roman" panose="02020603050405020304" pitchFamily="18" charset="0"/>
              </a:rPr>
              <a:t>local</a:t>
            </a:r>
            <a:r>
              <a:rPr lang="es-ES" sz="2000" dirty="0">
                <a:latin typeface="Times New Roman" panose="02020603050405020304" pitchFamily="18" charset="0"/>
              </a:rPr>
              <a:t>, organizada por la ley, que constituye la </a:t>
            </a:r>
            <a:r>
              <a:rPr lang="es-ES" sz="2000" dirty="0" smtClean="0">
                <a:latin typeface="Times New Roman" panose="02020603050405020304" pitchFamily="18" charset="0"/>
              </a:rPr>
              <a:t>unidad </a:t>
            </a:r>
            <a:r>
              <a:rPr lang="es-ES" sz="2000" dirty="0">
                <a:latin typeface="Times New Roman" panose="02020603050405020304" pitchFamily="18" charset="0"/>
              </a:rPr>
              <a:t>política-administrativa primaria y </a:t>
            </a:r>
            <a:r>
              <a:rPr lang="es-ES" sz="2000" dirty="0" smtClean="0">
                <a:latin typeface="Times New Roman" panose="02020603050405020304" pitchFamily="18" charset="0"/>
              </a:rPr>
              <a:t>fundamental </a:t>
            </a:r>
            <a:r>
              <a:rPr lang="es-ES" sz="2000" dirty="0">
                <a:latin typeface="Times New Roman" panose="02020603050405020304" pitchFamily="18" charset="0"/>
              </a:rPr>
              <a:t>de la organización nacional; goza de </a:t>
            </a:r>
            <a:r>
              <a:rPr lang="es-ES" sz="2000" dirty="0" smtClean="0">
                <a:latin typeface="Times New Roman" panose="02020603050405020304" pitchFamily="18" charset="0"/>
              </a:rPr>
              <a:t>autonomía </a:t>
            </a:r>
            <a:r>
              <a:rPr lang="es-ES" sz="2000" dirty="0">
                <a:latin typeface="Times New Roman" panose="02020603050405020304" pitchFamily="18" charset="0"/>
              </a:rPr>
              <a:t>y personalidad jurídica propias a todos </a:t>
            </a:r>
            <a:r>
              <a:rPr lang="es-ES" sz="2000" dirty="0" smtClean="0">
                <a:latin typeface="Times New Roman" panose="02020603050405020304" pitchFamily="18" charset="0"/>
              </a:rPr>
              <a:t>los </a:t>
            </a:r>
            <a:r>
              <a:rPr lang="es-ES" sz="2000" dirty="0">
                <a:latin typeface="Times New Roman" panose="02020603050405020304" pitchFamily="18" charset="0"/>
              </a:rPr>
              <a:t>efectos legales, con una extensión territorial </a:t>
            </a:r>
            <a:r>
              <a:rPr lang="es-ES" sz="2000" dirty="0" smtClean="0">
                <a:latin typeface="Times New Roman" panose="02020603050405020304" pitchFamily="18" charset="0"/>
              </a:rPr>
              <a:t>determinada </a:t>
            </a:r>
            <a:r>
              <a:rPr lang="es-ES" sz="2000" dirty="0">
                <a:latin typeface="Times New Roman" panose="02020603050405020304" pitchFamily="18" charset="0"/>
              </a:rPr>
              <a:t>por necesarias relaciones de </a:t>
            </a:r>
            <a:r>
              <a:rPr lang="es-ES" sz="2000" dirty="0" smtClean="0">
                <a:latin typeface="Times New Roman" panose="02020603050405020304" pitchFamily="18" charset="0"/>
              </a:rPr>
              <a:t>vecindad, económicas </a:t>
            </a:r>
            <a:r>
              <a:rPr lang="es-ES" sz="2000" dirty="0">
                <a:latin typeface="Times New Roman" panose="02020603050405020304" pitchFamily="18" charset="0"/>
              </a:rPr>
              <a:t>y sociales de su población e </a:t>
            </a:r>
            <a:r>
              <a:rPr lang="es-ES" sz="2000" dirty="0" smtClean="0">
                <a:latin typeface="Times New Roman" panose="02020603050405020304" pitchFamily="18" charset="0"/>
              </a:rPr>
              <a:t>intereses </a:t>
            </a:r>
            <a:r>
              <a:rPr lang="es-ES" sz="2000" dirty="0">
                <a:latin typeface="Times New Roman" panose="02020603050405020304" pitchFamily="18" charset="0"/>
              </a:rPr>
              <a:t>de la nación, con el propósito de lograr </a:t>
            </a:r>
            <a:r>
              <a:rPr lang="es-ES" sz="2000" dirty="0" smtClean="0">
                <a:latin typeface="Times New Roman" panose="02020603050405020304" pitchFamily="18" charset="0"/>
              </a:rPr>
              <a:t>la </a:t>
            </a:r>
            <a:r>
              <a:rPr lang="es-ES" sz="2000" dirty="0">
                <a:latin typeface="Times New Roman" panose="02020603050405020304" pitchFamily="18" charset="0"/>
              </a:rPr>
              <a:t>satisfacción de las necesidades locales. </a:t>
            </a:r>
            <a:endParaRPr lang="es-ES" sz="200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7707" y="1925886"/>
            <a:ext cx="2612248" cy="3816429"/>
          </a:xfrm>
          <a:prstGeom prst="rect">
            <a:avLst/>
          </a:prstGeom>
          <a:solidFill>
            <a:srgbClr val="EBF2F9"/>
          </a:solidFill>
        </p:spPr>
        <p:txBody>
          <a:bodyPr wrap="square">
            <a:spAutoFit/>
          </a:bodyPr>
          <a:lstStyle/>
          <a:p>
            <a:pPr algn="just"/>
            <a:r>
              <a:rPr lang="es-ES" sz="20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Lineamiento 17</a:t>
            </a:r>
            <a:r>
              <a:rPr lang="es-ES" sz="2000" dirty="0">
                <a:latin typeface="Arial Narrow" panose="020B0606020202030204" pitchFamily="34" charset="0"/>
              </a:rPr>
              <a:t>. Impulsar el desarrollo de los territorios a partir de la estrategia del país, </a:t>
            </a:r>
            <a:r>
              <a:rPr lang="es-ES" sz="2000" u="sng" dirty="0">
                <a:solidFill>
                  <a:srgbClr val="FF0000"/>
                </a:solidFill>
                <a:latin typeface="Arial Narrow" panose="020B0606020202030204" pitchFamily="34" charset="0"/>
              </a:rPr>
              <a:t>de modo que se fortalezcan los municipios como instancia </a:t>
            </a:r>
            <a:r>
              <a:rPr lang="es-ES" sz="2000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fundamental</a:t>
            </a:r>
            <a:r>
              <a:rPr lang="es-ES" sz="2200" dirty="0" smtClean="0">
                <a:latin typeface="Arial Narrow" panose="020B0606020202030204" pitchFamily="34" charset="0"/>
              </a:rPr>
              <a:t>.</a:t>
            </a:r>
            <a:endParaRPr lang="es-ES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pic>
        <p:nvPicPr>
          <p:cNvPr id="2" name="Sesiona séptimo congreso de desarrollo loc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50027" y="1092530"/>
            <a:ext cx="9108374" cy="51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6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0756" y="1846175"/>
            <a:ext cx="7340907" cy="267832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02280" y="1209949"/>
            <a:ext cx="1064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u="sng" dirty="0" smtClean="0"/>
              <a:t>TERRITORIALIZAR</a:t>
            </a:r>
            <a:r>
              <a:rPr lang="es-ES" sz="3200" dirty="0" smtClean="0"/>
              <a:t> </a:t>
            </a:r>
            <a:r>
              <a:rPr lang="es-ES" sz="2400" dirty="0"/>
              <a:t>el eje potencial humano, ciencia, tecnología e </a:t>
            </a:r>
            <a:r>
              <a:rPr lang="es-ES" sz="2400" dirty="0" smtClean="0"/>
              <a:t>innovación.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0564" y="2318575"/>
            <a:ext cx="1037299" cy="10609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512" y="1846176"/>
            <a:ext cx="4472245" cy="4116049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97280" y="1156404"/>
            <a:ext cx="1064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u="sng" dirty="0" smtClean="0"/>
              <a:t>TERRITORIALIZAR</a:t>
            </a:r>
            <a:r>
              <a:rPr lang="es-ES" sz="3200" dirty="0" smtClean="0"/>
              <a:t> </a:t>
            </a:r>
            <a:r>
              <a:rPr lang="es-ES" sz="2400" dirty="0"/>
              <a:t>el eje potencial humano, ciencia, tecnología e </a:t>
            </a:r>
            <a:r>
              <a:rPr lang="es-ES" sz="2400" dirty="0" smtClean="0"/>
              <a:t>innovación.</a:t>
            </a:r>
            <a:endParaRPr lang="es-ES" sz="2400" dirty="0"/>
          </a:p>
        </p:txBody>
      </p:sp>
      <p:pic>
        <p:nvPicPr>
          <p:cNvPr id="5" name="Imagen 4" descr="Congreso Internacional de Marketing, Desarrollo Local y Turismo MARDELTUR 2019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t="25620" r="8442" b="3456"/>
          <a:stretch/>
        </p:blipFill>
        <p:spPr>
          <a:xfrm>
            <a:off x="883524" y="1805052"/>
            <a:ext cx="7944594" cy="360032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83524" y="5567635"/>
            <a:ext cx="5590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http://eventos.upr.edu.cu/index.php/MARDELTUR2019/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71382" y="1805052"/>
            <a:ext cx="2252542" cy="230393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73530" y="1190252"/>
            <a:ext cx="1064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u="sng" dirty="0" smtClean="0"/>
              <a:t>TERRITORIALIZAR</a:t>
            </a:r>
            <a:r>
              <a:rPr lang="es-ES" sz="3200" dirty="0" smtClean="0"/>
              <a:t> </a:t>
            </a:r>
            <a:r>
              <a:rPr lang="es-ES" sz="2400" dirty="0"/>
              <a:t>el eje potencial humano, ciencia, tecnología e </a:t>
            </a:r>
            <a:r>
              <a:rPr lang="es-ES" sz="2400" dirty="0" smtClean="0"/>
              <a:t>innovación.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5672" y="1872748"/>
            <a:ext cx="10669019" cy="349178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3274" cy="6858000"/>
          </a:xfrm>
        </p:spPr>
      </p:pic>
      <p:sp>
        <p:nvSpPr>
          <p:cNvPr id="11" name="Rectángulo 10"/>
          <p:cNvSpPr/>
          <p:nvPr/>
        </p:nvSpPr>
        <p:spPr>
          <a:xfrm>
            <a:off x="4997567" y="3429000"/>
            <a:ext cx="6775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</a:t>
            </a:r>
            <a:r>
              <a:rPr lang="es-E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DEL DESARROLLO LOCAL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134112"/>
            <a:ext cx="3177545" cy="31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0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57942" y="1631423"/>
            <a:ext cx="1027611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sistema de educación superior, en estrecho vínculo y cooperación con las restantes instituciones y organizaciones del país, constituye un actor clave en la </a:t>
            </a:r>
            <a:r>
              <a:rPr lang="es-E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multiplicación de las capacidades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s-E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producir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diseminar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contribuir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uso del conocimiento que los territorios demandan. 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69446238"/>
              </p:ext>
            </p:extLst>
          </p:nvPr>
        </p:nvGraphicFramePr>
        <p:xfrm>
          <a:off x="1421080" y="3135089"/>
          <a:ext cx="9729850" cy="2953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7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6402297" y="1983812"/>
            <a:ext cx="5317080" cy="3145472"/>
          </a:xfrm>
          <a:prstGeom prst="rect">
            <a:avLst/>
          </a:prstGeom>
          <a:solidFill>
            <a:srgbClr val="EBF2F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6. </a:t>
            </a:r>
            <a:r>
              <a:rPr lang="es-MX" sz="24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Lograr impacto de los procesos universitarios integrados, en el </a:t>
            </a:r>
            <a:r>
              <a:rPr lang="es-MX" sz="2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económico y social local</a:t>
            </a:r>
            <a:r>
              <a:rPr lang="es-MX" sz="24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consolidando a la universidad (sede central y CUM) como aliado de los gobiernos en la gestión de la estrategia de desarrollo municipal (EDM) y en el logro de una sólida base económico productiva</a:t>
            </a:r>
            <a:endParaRPr lang="es-ES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/>
          <a:srcRect l="30322" t="14625" r="16079" b="18709"/>
          <a:stretch/>
        </p:blipFill>
        <p:spPr>
          <a:xfrm>
            <a:off x="865632" y="1853184"/>
            <a:ext cx="5230368" cy="3657600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2945" y="1787674"/>
            <a:ext cx="63636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Mayor 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vinculación de los estudiantes de curso diurno con sus municipios de procedencia</a:t>
            </a:r>
            <a:endParaRPr lang="es-E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6583" y="1787674"/>
            <a:ext cx="4161858" cy="31213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2945" y="2622367"/>
            <a:ext cx="3993000" cy="299475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45945" y="482857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Empresa Docente (Empresa Agropecuaria SAS) como  respuesta  del Acuerdo de Colaboración MES-MINAG. Práctica de 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estudiantes de Agronomía-UNAH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76695" y="1835507"/>
            <a:ext cx="10549247" cy="321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innovación y la capacitación están cada vez más integradas en función de las estrategias de desarrollo municipal, en agroindustria, hábitat y vivienda, energía, medio ambiente, destacándose el Programa de Innovación Agropecuaria Local en 75 Municipios. </a:t>
            </a:r>
            <a:endParaRPr lang="es-ES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universidades y sus CUM están 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implicados 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la Plataforma Articulada de Desarrollo Integrado Territorial (PADIT) que coordina el MEP y lideran los gobiernos en las diferentes provincias.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08656" y="1293324"/>
            <a:ext cx="1121030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 DE DESARROLLO MUNICIPAL, EN AGROINDUSTRIA- TRANSFERENCIA DE TECNOLOGÍA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pic>
        <p:nvPicPr>
          <p:cNvPr id="20" name="Picture 3" descr="D:\Bibliotecas  Lupe 2011\Documents\Lupe\Proyecto Piloto\año 2015\visita las cadenas\P1210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821876"/>
            <a:ext cx="2798762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D:\Bibliotecas  Lupe 2011\Documents\Lupe\Proyecto Piloto\año 2015\visita las cadenas\P1210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61" y="179717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D:\Bibliotecas  Lupe 2011\Documents\Lupe\Proyecto Piloto\año 2015\visita las cadenas\P12108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845626"/>
            <a:ext cx="280035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Bibliotecas  Lupe 2011\Documents\Lupe\Proyecto Piloto\año 2014\Encuentro cunicultores\DSCF54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32" y="3985910"/>
            <a:ext cx="2831580" cy="226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D:\Bibliotecas  Lupe 2011\Documents\Lupe\Proyecto Piloto\año 2014\Encuentro cunicultores\DSCF54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44" y="3985910"/>
            <a:ext cx="28638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11 Imagen" descr="ANd9GcRPtIe4Hucac00RKVLs70yNgVeehwW9z44VO2UVzfXSiLo5VzA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8" y="1905001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12 Imag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6" r="84741"/>
          <a:stretch>
            <a:fillRect/>
          </a:stretch>
        </p:blipFill>
        <p:spPr bwMode="auto">
          <a:xfrm>
            <a:off x="504123" y="4071136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10549" y="1936159"/>
            <a:ext cx="1143000" cy="876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0 Imagen" descr="LogoANEC-actualizad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0" y="3046806"/>
            <a:ext cx="11430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2" descr="Logo ACTAF completo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111" y="3031526"/>
            <a:ext cx="1539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13 Diagrama"/>
          <p:cNvGraphicFramePr/>
          <p:nvPr>
            <p:extLst>
              <p:ext uri="{D42A27DB-BD31-4B8C-83A1-F6EECF244321}">
                <p14:modId xmlns:p14="http://schemas.microsoft.com/office/powerpoint/2010/main" val="1644095470"/>
              </p:ext>
            </p:extLst>
          </p:nvPr>
        </p:nvGraphicFramePr>
        <p:xfrm>
          <a:off x="3787404" y="2909455"/>
          <a:ext cx="4252813" cy="3741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1" name="CuadroTexto 30"/>
          <p:cNvSpPr txBox="1"/>
          <p:nvPr/>
        </p:nvSpPr>
        <p:spPr>
          <a:xfrm>
            <a:off x="10490335" y="4339205"/>
            <a:ext cx="14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CUM </a:t>
            </a:r>
          </a:p>
          <a:p>
            <a:r>
              <a:rPr lang="es-ES" b="1" dirty="0" smtClean="0"/>
              <a:t>LOS PALACIOS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2932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6464" y="1"/>
            <a:ext cx="10765536" cy="1092530"/>
          </a:xfrm>
          <a:solidFill>
            <a:srgbClr val="EBF2F9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4000" b="1" dirty="0" smtClean="0">
                <a:solidFill>
                  <a:schemeClr val="tx1"/>
                </a:solidFill>
              </a:rPr>
              <a:t>           Título VII. Organización Territorial del Estado</a:t>
            </a:r>
            <a:endParaRPr lang="es-ES" sz="4000" b="1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83188" y="1306131"/>
            <a:ext cx="10364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Times New Roman" panose="02020603050405020304" pitchFamily="18" charset="0"/>
              </a:rPr>
              <a:t>Palabras del presidente Miguel Díaz </a:t>
            </a:r>
            <a:r>
              <a:rPr lang="es-ES" sz="2400" dirty="0" err="1" smtClean="0">
                <a:latin typeface="Times New Roman" panose="02020603050405020304" pitchFamily="18" charset="0"/>
              </a:rPr>
              <a:t>Canel</a:t>
            </a:r>
            <a:r>
              <a:rPr lang="es-ES" sz="2400" dirty="0" smtClean="0">
                <a:latin typeface="Times New Roman" panose="02020603050405020304" pitchFamily="18" charset="0"/>
              </a:rPr>
              <a:t>-Bermúdez sobre el papel del municipio</a:t>
            </a:r>
            <a:endParaRPr lang="es-ES" sz="240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pic>
        <p:nvPicPr>
          <p:cNvPr id="5" name="Cuba apuesta por el desarrollo loc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6316" y="1767797"/>
            <a:ext cx="8179565" cy="449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5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81692" y="1289242"/>
            <a:ext cx="1054924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 DE DESARROLLO MUNICIPAL, EN AGROINDUSTRIA- CUM LOS PALACIOS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4803" y="1700124"/>
            <a:ext cx="3667974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 DE FINANCIAMIENTO</a:t>
            </a:r>
          </a:p>
          <a:p>
            <a:endParaRPr lang="es-E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Fondos Propios (MINAG + Campesinos).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Crédito Bancario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Contribución al Desarrollo Local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Inversión Extranjera.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6401" r="5112" b="20601"/>
          <a:stretch/>
        </p:blipFill>
        <p:spPr>
          <a:xfrm>
            <a:off x="4162777" y="1987918"/>
            <a:ext cx="7920880" cy="35730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62950" y="1037443"/>
            <a:ext cx="987638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8506" y="1291163"/>
            <a:ext cx="1054924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 DE DESARROLLO MUNICIPAL, EN MEDIO AMBIENTE-CUM YAGUAJAY-UNISS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7" name="AutoShape 4"/>
          <p:cNvSpPr>
            <a:spLocks noChangeArrowheads="1"/>
          </p:cNvSpPr>
          <p:nvPr/>
        </p:nvSpPr>
        <p:spPr bwMode="gray">
          <a:xfrm>
            <a:off x="3048794" y="1790006"/>
            <a:ext cx="5791200" cy="396875"/>
          </a:xfrm>
          <a:prstGeom prst="roundRect">
            <a:avLst>
              <a:gd name="adj" fmla="val 50000"/>
            </a:avLst>
          </a:prstGeom>
          <a:solidFill>
            <a:srgbClr val="EBF2F9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2400" b="1" dirty="0" err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Proyecto</a:t>
            </a:r>
            <a:r>
              <a:rPr lang="en-US" sz="2400" b="1" dirty="0">
                <a:solidFill>
                  <a:schemeClr val="tx1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Verdana" pitchFamily="34" charset="0"/>
                <a:cs typeface="Arial" charset="0"/>
              </a:rPr>
              <a:t>Bioenergía</a:t>
            </a:r>
            <a:endParaRPr lang="en-US" sz="2400" b="1" dirty="0">
              <a:solidFill>
                <a:schemeClr val="tx1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gray">
          <a:xfrm>
            <a:off x="3109119" y="2334315"/>
            <a:ext cx="5670550" cy="523875"/>
          </a:xfrm>
          <a:prstGeom prst="rect">
            <a:avLst/>
          </a:prstGeom>
          <a:solidFill>
            <a:srgbClr val="EBF2F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latin typeface="+mn-lt"/>
              </a:rPr>
              <a:t>Subprograma</a:t>
            </a:r>
            <a:r>
              <a:rPr lang="en-US" sz="2800" b="1" dirty="0">
                <a:latin typeface="+mn-lt"/>
              </a:rPr>
              <a:t> de </a:t>
            </a:r>
            <a:r>
              <a:rPr lang="en-US" sz="2800" b="1" dirty="0" err="1">
                <a:latin typeface="+mn-lt"/>
              </a:rPr>
              <a:t>Energía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Renovable</a:t>
            </a:r>
            <a:endParaRPr lang="en-US" sz="2800" b="1" dirty="0">
              <a:latin typeface="+mn-lt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gray">
          <a:xfrm>
            <a:off x="2495139" y="4296444"/>
            <a:ext cx="696949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biogás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porcicultores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 150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cerdos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Instalación  de un biodigestor de 70 m</a:t>
            </a:r>
            <a:r>
              <a:rPr lang="es-E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Centro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Porcino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Carbó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Instalación de biodigestores en la  ganadería vacuna 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Instalación de calentadores solares por el MINAG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Instalación de 4 Parques fotovoltaicos  </a:t>
            </a:r>
          </a:p>
          <a:p>
            <a:pPr marL="177800" indent="-177800" eaLnBrk="0" hangingPunct="0">
              <a:buFont typeface="Arial" pitchFamily="34" charset="0"/>
              <a:buChar char="•"/>
              <a:defRPr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Instalación de Planta de biodiesel en sector estatal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1 Rectángulo"/>
          <p:cNvSpPr>
            <a:spLocks noChangeArrowheads="1"/>
          </p:cNvSpPr>
          <p:nvPr/>
        </p:nvSpPr>
        <p:spPr bwMode="auto">
          <a:xfrm>
            <a:off x="2332897" y="2897526"/>
            <a:ext cx="96838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8275" indent="-1682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Promover el cambio de la matriz energética, en correspondencia con las necesidades y potencialidades del municipio, utilizando fuentes </a:t>
            </a:r>
            <a:r>
              <a:rPr lang="es-E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renovables de energía </a:t>
            </a:r>
            <a:r>
              <a:rPr lang="es-E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garanticen su eficacia y eficiencia</a:t>
            </a:r>
          </a:p>
        </p:txBody>
      </p:sp>
      <p:sp>
        <p:nvSpPr>
          <p:cNvPr id="11" name="3 CuadroTexto"/>
          <p:cNvSpPr txBox="1"/>
          <p:nvPr/>
        </p:nvSpPr>
        <p:spPr>
          <a:xfrm>
            <a:off x="122256" y="3907051"/>
            <a:ext cx="7993062" cy="400050"/>
          </a:xfrm>
          <a:prstGeom prst="rect">
            <a:avLst/>
          </a:prstGeom>
          <a:solidFill>
            <a:srgbClr val="EBF2F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_tradnl" sz="2000" b="1" dirty="0" smtClean="0">
                <a:solidFill>
                  <a:schemeClr val="tx1"/>
                </a:solidFill>
              </a:rPr>
              <a:t>Objetivo Estratégico: </a:t>
            </a:r>
            <a:r>
              <a:rPr lang="es-ES_tradnl" sz="2000" b="1" dirty="0">
                <a:solidFill>
                  <a:schemeClr val="tx1"/>
                </a:solidFill>
              </a:rPr>
              <a:t>Potenciar el uso de la energía </a:t>
            </a:r>
            <a:r>
              <a:rPr lang="es-ES_tradnl" sz="2000" b="1" dirty="0" smtClean="0">
                <a:solidFill>
                  <a:schemeClr val="tx1"/>
                </a:solidFill>
              </a:rPr>
              <a:t>renovable en </a:t>
            </a:r>
            <a:r>
              <a:rPr lang="es-ES_tradnl" sz="2000" b="1" dirty="0" err="1" smtClean="0">
                <a:solidFill>
                  <a:schemeClr val="tx1"/>
                </a:solidFill>
              </a:rPr>
              <a:t>Yaguajay</a:t>
            </a:r>
            <a:endParaRPr lang="es-ES" sz="2000" dirty="0">
              <a:solidFill>
                <a:schemeClr val="tx1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" y="1755482"/>
            <a:ext cx="2290573" cy="18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15" y="4189569"/>
            <a:ext cx="2738361" cy="2053771"/>
          </a:xfrm>
          <a:prstGeom prst="rect">
            <a:avLst/>
          </a:prstGeom>
        </p:spPr>
      </p:pic>
      <p:pic>
        <p:nvPicPr>
          <p:cNvPr id="14" name="Imagen 2" descr="C:\Users\lueiris\Desktop\CUM\Sin títuloFFFD-1 copia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049" y="1131866"/>
            <a:ext cx="1803787" cy="18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6" y="4460653"/>
            <a:ext cx="2373237" cy="17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81693" y="1301117"/>
            <a:ext cx="1054924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 DE DESARROLLO MUNICIPAL, EN HÁBITAT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1676" y="1718976"/>
            <a:ext cx="4162540" cy="28855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/>
          <a:srcRect t="29674"/>
          <a:stretch/>
        </p:blipFill>
        <p:spPr>
          <a:xfrm>
            <a:off x="6126701" y="1711998"/>
            <a:ext cx="5933219" cy="289253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11383" y="4777690"/>
            <a:ext cx="117662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El 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Dr. Andrés Olivera Ranero, profesor de la facultad de Construcciones de la Universidad Central “Marta Abreu” de Las Villas y director de “Hábitat 2</a:t>
            </a: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 expone las 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posibilidades sociales y económicas para </a:t>
            </a:r>
            <a:r>
              <a:rPr lang="es-E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Caibarién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fue presentado ante los miembros del Consejo de la Administración Municipal, el grupo técnico asesor y Juan Alberto González Milán, primer secretario del Partido Comunista de </a:t>
            </a:r>
            <a:r>
              <a:rPr lang="es-E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Cuba.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/>
          <a:srcRect l="21096" t="19792" r="52288" b="35090"/>
          <a:stretch/>
        </p:blipFill>
        <p:spPr>
          <a:xfrm>
            <a:off x="111383" y="1718976"/>
            <a:ext cx="3027681" cy="288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76695" y="1258577"/>
            <a:ext cx="1054924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 DE DESARROLLO MUNICIPAL, EN AGROINDUSTRIA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3990" y="1747016"/>
            <a:ext cx="8542317" cy="44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0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61508" y="1008794"/>
            <a:ext cx="10916934" cy="689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 b="1" dirty="0" smtClean="0">
                <a:solidFill>
                  <a:schemeClr val="tx1"/>
                </a:solidFill>
              </a:rPr>
              <a:t>CEDEM - UH . ATENCIÓN A LA DINÁMICA DEMOGRÁFICA - 2014 - 2019</a:t>
            </a:r>
            <a:endParaRPr lang="es-ES" altLang="es-E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689660241"/>
              </p:ext>
            </p:extLst>
          </p:nvPr>
        </p:nvGraphicFramePr>
        <p:xfrm>
          <a:off x="661508" y="1798507"/>
          <a:ext cx="11178191" cy="1520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93809" y="3302295"/>
            <a:ext cx="5094514" cy="287339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33434" y="3742125"/>
            <a:ext cx="58639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Avanzan estudios sociodemográficos en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Baracoa.</a:t>
            </a:r>
          </a:p>
          <a:p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Primera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versión de los estudios demográficos del municipio de Baracoa, y su importancia en aras de potenciar el bienestar de la población</a:t>
            </a: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33434" y="532501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/>
              <a:t>http://www.cubadebate.cu/noticias/2019/04/05/avanzan-estudios-sociodemograficos-en-baracoa/#.XK0Qa81o3IU</a:t>
            </a:r>
          </a:p>
        </p:txBody>
      </p:sp>
    </p:spTree>
    <p:extLst>
      <p:ext uri="{BB962C8B-B14F-4D97-AF65-F5344CB8AC3E}">
        <p14:creationId xmlns:p14="http://schemas.microsoft.com/office/powerpoint/2010/main" val="6099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5742" y="1867431"/>
            <a:ext cx="6728336" cy="38898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/>
          <a:srcRect t="15752" b="27300"/>
          <a:stretch/>
        </p:blipFill>
        <p:spPr>
          <a:xfrm>
            <a:off x="531065" y="1249148"/>
            <a:ext cx="3993434" cy="404297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21920" y="5424980"/>
            <a:ext cx="5229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CENTRO UNIVERSITARIO MUNICIPAL PUERTO PADRE 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5265742" y="1249148"/>
            <a:ext cx="6435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/>
              <a:t>CENTRO UNIVERSITARIO MUNICIPAL </a:t>
            </a:r>
            <a:r>
              <a:rPr lang="es-ES" sz="2400" b="1" dirty="0" smtClean="0"/>
              <a:t>MAJIBACOA</a:t>
            </a:r>
            <a:endParaRPr lang="es-ES" sz="2400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60" y="2485714"/>
            <a:ext cx="2356163" cy="24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vista de Gestión del Conocimiento y el Desarrollo Local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t="27248" r="36299" b="13045"/>
          <a:stretch/>
        </p:blipFill>
        <p:spPr>
          <a:xfrm>
            <a:off x="1122226" y="1093840"/>
            <a:ext cx="7736765" cy="46336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3455" t="23291" r="14298" b="50542"/>
          <a:stretch/>
        </p:blipFill>
        <p:spPr>
          <a:xfrm>
            <a:off x="3767803" y="4956146"/>
            <a:ext cx="6059424" cy="123389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7665531" y="1991067"/>
            <a:ext cx="4207436" cy="3012008"/>
          </a:xfrm>
        </p:spPr>
        <p:txBody>
          <a:bodyPr>
            <a:noAutofit/>
          </a:bodyPr>
          <a:lstStyle/>
          <a:p>
            <a:r>
              <a:rPr lang="es-ES" altLang="es-ES" sz="3200" b="1" dirty="0">
                <a:solidFill>
                  <a:schemeClr val="tx1"/>
                </a:solidFill>
              </a:rPr>
              <a:t>UNIVERSIDAD DE GUANTÁNAMO</a:t>
            </a:r>
            <a:br>
              <a:rPr lang="es-ES" altLang="es-ES" sz="3200" b="1" dirty="0">
                <a:solidFill>
                  <a:schemeClr val="tx1"/>
                </a:solidFill>
              </a:rPr>
            </a:br>
            <a:r>
              <a:rPr lang="es-ES" altLang="es-ES" sz="3200" b="1" dirty="0">
                <a:solidFill>
                  <a:schemeClr val="tx1"/>
                </a:solidFill>
              </a:rPr>
              <a:t>CENTRO UNIVERSITARIO MUNICIPAL   MAISÍ</a:t>
            </a:r>
            <a:br>
              <a:rPr lang="es-ES" altLang="es-ES" sz="3200" b="1" dirty="0">
                <a:solidFill>
                  <a:schemeClr val="tx1"/>
                </a:solidFill>
              </a:rPr>
            </a:br>
            <a:r>
              <a:rPr lang="es-ES" altLang="es-ES" sz="3200" b="1" dirty="0" smtClean="0">
                <a:solidFill>
                  <a:schemeClr val="tx1"/>
                </a:solidFill>
              </a:rPr>
              <a:t>PROYECCIONES  </a:t>
            </a:r>
            <a:r>
              <a:rPr lang="es-ES" altLang="es-ES" sz="3200" b="1" dirty="0">
                <a:solidFill>
                  <a:schemeClr val="tx1"/>
                </a:solidFill>
              </a:rPr>
              <a:t>Y  APORTES  AL DESARROLLO  LOCAL     </a:t>
            </a:r>
            <a:endParaRPr lang="es-ES" altLang="es-ES" sz="3200" dirty="0" smtClean="0">
              <a:solidFill>
                <a:schemeClr val="tx1"/>
              </a:solidFill>
            </a:endParaRPr>
          </a:p>
        </p:txBody>
      </p:sp>
      <p:pic>
        <p:nvPicPr>
          <p:cNvPr id="15363" name="Picture 4" descr="D:\Año 2016\00plegable TUR MAISÍ\EXTERIOR 1 cop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2935" y="1848562"/>
            <a:ext cx="6051014" cy="4385984"/>
          </a:xfrm>
          <a:noFill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139064" y="0"/>
            <a:ext cx="9052935" cy="1092530"/>
          </a:xfrm>
          <a:prstGeom prst="rect">
            <a:avLst/>
          </a:prstGeom>
          <a:solidFill>
            <a:srgbClr val="EBF2F9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910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7885215" y="3718572"/>
            <a:ext cx="3800104" cy="1450757"/>
          </a:xfrm>
        </p:spPr>
        <p:txBody>
          <a:bodyPr>
            <a:noAutofit/>
          </a:bodyPr>
          <a:lstStyle/>
          <a:p>
            <a:r>
              <a:rPr lang="es-ES" altLang="es-ES" sz="3200" b="1" dirty="0">
                <a:solidFill>
                  <a:schemeClr val="tx1"/>
                </a:solidFill>
              </a:rPr>
              <a:t>UNIVERSIDAD DE GUANTÁNAMO</a:t>
            </a:r>
            <a:br>
              <a:rPr lang="es-ES" altLang="es-ES" sz="3200" b="1" dirty="0">
                <a:solidFill>
                  <a:schemeClr val="tx1"/>
                </a:solidFill>
              </a:rPr>
            </a:br>
            <a:r>
              <a:rPr lang="es-ES" altLang="es-ES" sz="3200" b="1" dirty="0">
                <a:solidFill>
                  <a:schemeClr val="tx1"/>
                </a:solidFill>
              </a:rPr>
              <a:t>CENTRO UNIVERSITARIO MUNICIPAL   MAISÍ</a:t>
            </a:r>
            <a:br>
              <a:rPr lang="es-ES" altLang="es-ES" sz="3200" b="1" dirty="0">
                <a:solidFill>
                  <a:schemeClr val="tx1"/>
                </a:solidFill>
              </a:rPr>
            </a:br>
            <a:r>
              <a:rPr lang="es-ES" altLang="es-ES" sz="3200" b="1" dirty="0" smtClean="0">
                <a:solidFill>
                  <a:schemeClr val="tx1"/>
                </a:solidFill>
              </a:rPr>
              <a:t>PROYECCIONES  </a:t>
            </a:r>
            <a:r>
              <a:rPr lang="es-ES" altLang="es-ES" sz="3200" b="1" dirty="0">
                <a:solidFill>
                  <a:schemeClr val="tx1"/>
                </a:solidFill>
              </a:rPr>
              <a:t>Y  APORTES  AL DESARROLLO  LOCAL     </a:t>
            </a:r>
            <a:endParaRPr lang="es-ES" altLang="es-ES" sz="3200" dirty="0" smtClean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035" y="1798093"/>
            <a:ext cx="6599496" cy="4305824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139064" y="0"/>
            <a:ext cx="9052935" cy="1092530"/>
          </a:xfrm>
          <a:prstGeom prst="rect">
            <a:avLst/>
          </a:prstGeom>
          <a:solidFill>
            <a:srgbClr val="EBF2F9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LA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500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Rectángulo"/>
          <p:cNvSpPr>
            <a:spLocks noChangeArrowheads="1"/>
          </p:cNvSpPr>
          <p:nvPr/>
        </p:nvSpPr>
        <p:spPr bwMode="auto">
          <a:xfrm>
            <a:off x="464631" y="2338822"/>
            <a:ext cx="6789071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Formación de </a:t>
            </a:r>
            <a:r>
              <a:rPr lang="es-ES" altLang="es-E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capacidades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con: </a:t>
            </a:r>
            <a:endParaRPr lang="es-ES" alt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profesionales de las Ciencias Agropecuarias, </a:t>
            </a:r>
            <a:endParaRPr lang="es-ES" alt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Máster en Ciencias y </a:t>
            </a:r>
            <a:endParaRPr lang="es-ES" alt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Doctores en Ciencias Agrícolas. </a:t>
            </a:r>
            <a:endParaRPr lang="es-ES" alt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Más 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100 acciones de capacitación (talleres, conferencias, mesas redondas, paneles, escuelas de aprendizaje, días de campo, diplomados) a actores y autoridades locales, con la participación un total de 2789 individuos.</a:t>
            </a:r>
          </a:p>
        </p:txBody>
      </p:sp>
      <p:pic>
        <p:nvPicPr>
          <p:cNvPr id="6" name="Picture 2" descr="C:\Users\aramis\Desktop\FOTOS PRESENTACION\CIMG2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1048" y="1518125"/>
            <a:ext cx="3939406" cy="3960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6" name="1 CuadroTexto"/>
          <p:cNvSpPr txBox="1">
            <a:spLocks noChangeArrowheads="1"/>
          </p:cNvSpPr>
          <p:nvPr/>
        </p:nvSpPr>
        <p:spPr bwMode="auto">
          <a:xfrm>
            <a:off x="464631" y="1228084"/>
            <a:ext cx="7200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Algunas de las principales contribuciones de la educación superior al Programa de Desarrollo Agropecuario Municipal (PDAM) en Jesús </a:t>
            </a:r>
            <a:r>
              <a:rPr lang="es-ES" alt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Menéndez</a:t>
            </a:r>
            <a:endParaRPr lang="es-ES" alt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139064" y="0"/>
            <a:ext cx="9052935" cy="1092530"/>
          </a:xfrm>
          <a:prstGeom prst="rect">
            <a:avLst/>
          </a:prstGeom>
          <a:solidFill>
            <a:srgbClr val="EBF2F9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EL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86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l="16172" t="14125" r="13830" b="31208"/>
          <a:stretch/>
        </p:blipFill>
        <p:spPr>
          <a:xfrm>
            <a:off x="7241731" y="4194567"/>
            <a:ext cx="4419838" cy="19407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6735" t="35458" r="14111" b="42209"/>
          <a:stretch/>
        </p:blipFill>
        <p:spPr>
          <a:xfrm>
            <a:off x="213683" y="2091682"/>
            <a:ext cx="11364759" cy="2102885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426464" y="1"/>
            <a:ext cx="10765536" cy="1092530"/>
          </a:xfrm>
          <a:prstGeom prst="rect">
            <a:avLst/>
          </a:prstGeom>
          <a:solidFill>
            <a:srgbClr val="EBF2F9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tx1"/>
                </a:solidFill>
              </a:rPr>
              <a:t> </a:t>
            </a:r>
            <a:r>
              <a:rPr lang="es-ES" sz="4000" b="1" dirty="0" smtClean="0">
                <a:solidFill>
                  <a:schemeClr val="tx1"/>
                </a:solidFill>
              </a:rPr>
              <a:t>               Misión MES</a:t>
            </a:r>
            <a:endParaRPr lang="es-ES" sz="4000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2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118812"/>
            <a:ext cx="8721213" cy="49032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4" y="3932463"/>
            <a:ext cx="3139064" cy="20911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7370" y="1130685"/>
            <a:ext cx="4434630" cy="2949701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3139064" y="0"/>
            <a:ext cx="9052935" cy="1092530"/>
          </a:xfrm>
          <a:prstGeom prst="rect">
            <a:avLst/>
          </a:prstGeom>
          <a:solidFill>
            <a:srgbClr val="EBF2F9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EL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61626" y="4404411"/>
            <a:ext cx="5722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CENTRO UNIVERSITARIO MUNICIPAL DE GUAMÁ-UO</a:t>
            </a:r>
          </a:p>
          <a:p>
            <a:r>
              <a:rPr lang="x-none" dirty="0" smtClean="0"/>
              <a:t>Inauguración de sus </a:t>
            </a:r>
            <a:r>
              <a:rPr lang="x-none" dirty="0"/>
              <a:t>n</a:t>
            </a:r>
            <a:r>
              <a:rPr lang="x-none" dirty="0" smtClean="0"/>
              <a:t>uevas instalaciones.</a:t>
            </a:r>
          </a:p>
          <a:p>
            <a:r>
              <a:rPr lang="x-none" dirty="0" smtClean="0"/>
              <a:t>Febrero del 2017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60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77365061"/>
              </p:ext>
            </p:extLst>
          </p:nvPr>
        </p:nvGraphicFramePr>
        <p:xfrm>
          <a:off x="1379526" y="1728035"/>
          <a:ext cx="9067800" cy="3580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180" name="CuadroTexto 2"/>
          <p:cNvSpPr txBox="1">
            <a:spLocks noChangeArrowheads="1"/>
          </p:cNvSpPr>
          <p:nvPr/>
        </p:nvSpPr>
        <p:spPr bwMode="auto">
          <a:xfrm>
            <a:off x="1379526" y="4316725"/>
            <a:ext cx="1597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x-none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CINE 5</a:t>
            </a:r>
            <a:endParaRPr lang="es-ES" alt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1" name="Título 1"/>
          <p:cNvSpPr txBox="1">
            <a:spLocks/>
          </p:cNvSpPr>
          <p:nvPr/>
        </p:nvSpPr>
        <p:spPr bwMode="auto">
          <a:xfrm>
            <a:off x="118557" y="1311881"/>
            <a:ext cx="6771700" cy="177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 b="1" dirty="0" smtClean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EDUCACIÓN SUPERIOR DE CICLO CORTO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 b="1" dirty="0" smtClean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</a:t>
            </a:r>
            <a:r>
              <a:rPr lang="es-ES" altLang="es-ES" sz="2000" b="1" dirty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Internacional Normalizada de la Educación - CINE 2011. Educación Terciaria- UNESCO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ES" sz="2000" b="1" i="1" dirty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Decreto-Ley No. 359/2018 </a:t>
            </a:r>
            <a:r>
              <a:rPr lang="es-ES" altLang="es-ES" sz="2000" dirty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aprueba la institucionalización del nivel de ESCC y designa al MES como su organismo rector. </a:t>
            </a:r>
            <a:r>
              <a:rPr lang="es-ES" altLang="es-ES" sz="2000" dirty="0" smtClean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14/09/2018</a:t>
            </a:r>
            <a:endParaRPr lang="es-ES" altLang="es-ES" sz="2000" b="1" dirty="0">
              <a:solidFill>
                <a:srgbClr val="112F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3" name="CuadroTexto 9"/>
          <p:cNvSpPr txBox="1">
            <a:spLocks noChangeArrowheads="1"/>
          </p:cNvSpPr>
          <p:nvPr/>
        </p:nvSpPr>
        <p:spPr bwMode="auto">
          <a:xfrm>
            <a:off x="3139064" y="3671633"/>
            <a:ext cx="1569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x-none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CINE 6</a:t>
            </a:r>
            <a:endParaRPr lang="es-ES" alt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4" name="CuadroTexto 11"/>
          <p:cNvSpPr txBox="1">
            <a:spLocks noChangeArrowheads="1"/>
          </p:cNvSpPr>
          <p:nvPr/>
        </p:nvSpPr>
        <p:spPr bwMode="auto">
          <a:xfrm>
            <a:off x="7008241" y="1801775"/>
            <a:ext cx="1660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x-none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CINE 7</a:t>
            </a:r>
            <a:endParaRPr lang="es-ES" alt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5" name="CuadroTexto 12"/>
          <p:cNvSpPr txBox="1">
            <a:spLocks noChangeArrowheads="1"/>
          </p:cNvSpPr>
          <p:nvPr/>
        </p:nvSpPr>
        <p:spPr bwMode="auto">
          <a:xfrm>
            <a:off x="8668791" y="960623"/>
            <a:ext cx="1698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x-none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CINE 8</a:t>
            </a:r>
            <a:endParaRPr lang="es-ES" alt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139064" y="0"/>
            <a:ext cx="9052935" cy="1092530"/>
          </a:xfrm>
          <a:prstGeom prst="rect">
            <a:avLst/>
          </a:prstGeom>
          <a:solidFill>
            <a:srgbClr val="EBF2F9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EL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258297" y="4363314"/>
            <a:ext cx="5185362" cy="1384995"/>
          </a:xfrm>
          <a:prstGeom prst="rect">
            <a:avLst/>
          </a:prstGeom>
          <a:solidFill>
            <a:srgbClr val="EBF2F9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ESCC-CUM-DL debe ser promovida </a:t>
            </a:r>
            <a:r>
              <a:rPr lang="es-ES" alt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gobiernos </a:t>
            </a:r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provinciales-locales y  ANPP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ítulo 1"/>
          <p:cNvSpPr txBox="1">
            <a:spLocks/>
          </p:cNvSpPr>
          <p:nvPr/>
        </p:nvSpPr>
        <p:spPr bwMode="auto">
          <a:xfrm>
            <a:off x="179516" y="1503834"/>
            <a:ext cx="5965251" cy="427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EDUCACIÓN SUPERIOR DE CICLO CORTO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ES" altLang="es-E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OACE y OSDE en ESCC se </a:t>
            </a: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proyectan a 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 centros de capacitación y no al DL.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necesarias ESCC-CUM para </a:t>
            </a: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 con calidad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pertinencia y sostenibilidad.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GUCID-MES  pueden ser 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agentes </a:t>
            </a: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activos en el diseño.</a:t>
            </a:r>
            <a:endParaRPr lang="es-ES" altLang="es-E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claustro y la infraestructura CUM </a:t>
            </a: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insuficientes.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s-ES" alt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valuación con la carrera de Lic. en Gestión Socio-cultural para el Desarrollo.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s-ES" alt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Experimentalmente en algunos municipios.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139064" y="0"/>
            <a:ext cx="9052935" cy="1092530"/>
          </a:xfrm>
          <a:prstGeom prst="rect">
            <a:avLst/>
          </a:prstGeom>
          <a:solidFill>
            <a:srgbClr val="EBF2F9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EL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92533637"/>
              </p:ext>
            </p:extLst>
          </p:nvPr>
        </p:nvGraphicFramePr>
        <p:xfrm>
          <a:off x="5126359" y="1092530"/>
          <a:ext cx="7065640" cy="5092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792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/>
          <a:srcRect t="16497"/>
          <a:stretch/>
        </p:blipFill>
        <p:spPr>
          <a:xfrm>
            <a:off x="591222" y="1176193"/>
            <a:ext cx="5397910" cy="338054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139064" y="0"/>
            <a:ext cx="9052935" cy="1092530"/>
          </a:xfrm>
          <a:prstGeom prst="rect">
            <a:avLst/>
          </a:prstGeom>
          <a:solidFill>
            <a:srgbClr val="EBF2F9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EL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7724" y="1179306"/>
            <a:ext cx="4570714" cy="342803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864077" y="4688415"/>
            <a:ext cx="8160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 Taller 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acional de Centros Universitarios Municipales: </a:t>
            </a:r>
          </a:p>
          <a:p>
            <a:r>
              <a:rPr lang="x-non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papel de la educación superior en la gestión del desarrollo local. </a:t>
            </a:r>
          </a:p>
          <a:p>
            <a:r>
              <a:rPr lang="x-non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Preside: Dr. José Ram</a:t>
            </a:r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x-non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Saborido </a:t>
            </a:r>
            <a:r>
              <a:rPr lang="x-non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Loidi</a:t>
            </a:r>
            <a:r>
              <a:rPr lang="x-non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ministro Educación Superior. </a:t>
            </a:r>
          </a:p>
          <a:p>
            <a:r>
              <a:rPr lang="x-non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Fecha: 12 y 13 de diciembre del 2018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222" y="3866721"/>
            <a:ext cx="3184365" cy="23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3274" cy="6858000"/>
          </a:xfrm>
        </p:spPr>
      </p:pic>
      <p:sp>
        <p:nvSpPr>
          <p:cNvPr id="11" name="Rectángulo 10"/>
          <p:cNvSpPr/>
          <p:nvPr/>
        </p:nvSpPr>
        <p:spPr>
          <a:xfrm>
            <a:off x="5145050" y="3662292"/>
            <a:ext cx="6775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DESAFÍOS ACTUALES Y VALORACIONES FINALES</a:t>
            </a:r>
            <a:endParaRPr lang="es-E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134112"/>
            <a:ext cx="3177545" cy="31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97280" y="1894755"/>
            <a:ext cx="9836727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s-E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trabajo desde los CUM </a:t>
            </a: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alianza con los restantes actores </a:t>
            </a:r>
            <a:r>
              <a:rPr lang="es-E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educación superior y otros organismos, articulados vigorosamente a las tareas de gobierno y conectados con los restantes actores locales, </a:t>
            </a: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pueden lograr relevantes aportes</a:t>
            </a:r>
            <a:r>
              <a:rPr lang="es-E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 desarrollo local y a través de él, al </a:t>
            </a: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avance del desarrollo económico </a:t>
            </a:r>
            <a:r>
              <a:rPr lang="es-E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social del país</a:t>
            </a:r>
            <a:r>
              <a:rPr lang="es-E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promoviendo el conocimiento y la innovación que ese desarrollo demanda. 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097280" y="14407"/>
            <a:ext cx="11094720" cy="1057940"/>
          </a:xfrm>
          <a:prstGeom prst="rect">
            <a:avLst/>
          </a:prstGeom>
          <a:solidFill>
            <a:srgbClr val="EBF2F9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smtClean="0">
                <a:solidFill>
                  <a:schemeClr val="tx1"/>
                </a:solidFill>
              </a:rPr>
              <a:t>Desafíos Actuales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97280" y="14407"/>
            <a:ext cx="11094720" cy="1057940"/>
          </a:xfrm>
          <a:solidFill>
            <a:srgbClr val="EBF2F9"/>
          </a:solidFill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Desafíos Actuales</a:t>
            </a:r>
            <a:endParaRPr lang="es-ES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542618785"/>
              </p:ext>
            </p:extLst>
          </p:nvPr>
        </p:nvGraphicFramePr>
        <p:xfrm>
          <a:off x="301632" y="1927367"/>
          <a:ext cx="11609319" cy="373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0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140DBC-9752-4E59-AC9F-1A2FA9482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0140DBC-9752-4E59-AC9F-1A2FA9482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0140DBC-9752-4E59-AC9F-1A2FA9482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9186A3-B754-47DB-B010-1C7F6D49B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DA9186A3-B754-47DB-B010-1C7F6D49B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DA9186A3-B754-47DB-B010-1C7F6D49B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F5B602-9B9E-4357-AB78-D0485504F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2DF5B602-9B9E-4357-AB78-D0485504F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2DF5B602-9B9E-4357-AB78-D0485504F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150D0E-6E67-42D0-BAD1-F45738F966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66150D0E-6E67-42D0-BAD1-F45738F966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66150D0E-6E67-42D0-BAD1-F45738F966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60649831"/>
              </p:ext>
            </p:extLst>
          </p:nvPr>
        </p:nvGraphicFramePr>
        <p:xfrm>
          <a:off x="143690" y="1436914"/>
          <a:ext cx="11609319" cy="483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2"/>
          <p:cNvSpPr>
            <a:spLocks noGrp="1"/>
          </p:cNvSpPr>
          <p:nvPr>
            <p:ph type="title"/>
          </p:nvPr>
        </p:nvSpPr>
        <p:spPr>
          <a:xfrm>
            <a:off x="1097280" y="14407"/>
            <a:ext cx="11094720" cy="1057940"/>
          </a:xfrm>
          <a:solidFill>
            <a:srgbClr val="EBF2F9"/>
          </a:solidFill>
        </p:spPr>
        <p:txBody>
          <a:bodyPr/>
          <a:lstStyle/>
          <a:p>
            <a:r>
              <a:rPr lang="es-ES" b="1" dirty="0" smtClean="0">
                <a:solidFill>
                  <a:schemeClr val="tx1"/>
                </a:solidFill>
              </a:rPr>
              <a:t>                Valoraciones finales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F21FF8-C66F-4441-ABD2-178019DD7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1F21FF8-C66F-4441-ABD2-178019DD7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1F21FF8-C66F-4441-ABD2-178019DD7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82D70D-1A12-418B-AFD5-8DD6A46C0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D982D70D-1A12-418B-AFD5-8DD6A46C0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D982D70D-1A12-418B-AFD5-8DD6A46C0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835609-71FF-494C-9E26-DECCFB03B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23835609-71FF-494C-9E26-DECCFB03B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23835609-71FF-494C-9E26-DECCFB03B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B744DE-D554-4226-A0F6-66A4782E9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83B744DE-D554-4226-A0F6-66A4782E9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83B744DE-D554-4226-A0F6-66A4782E9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0D0F42-02A8-40E3-A9F9-D52CEF927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990D0F42-02A8-40E3-A9F9-D52CEF927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990D0F42-02A8-40E3-A9F9-D52CEF927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7CCC67-DB1B-43BE-9D94-0E1E7D2C6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817CCC67-DB1B-43BE-9D94-0E1E7D2C6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817CCC67-DB1B-43BE-9D94-0E1E7D2C6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484CE0-982C-4560-AF4C-679D4ECBB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83484CE0-982C-4560-AF4C-679D4ECBB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83484CE0-982C-4560-AF4C-679D4ECBB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81D137-64D0-49D5-8A9D-EDF867FBA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5C81D137-64D0-49D5-8A9D-EDF867FBA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5C81D137-64D0-49D5-8A9D-EDF867FBA1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9237F0-6596-4D03-B202-1A57CF633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graphicEl>
                                              <a:dgm id="{2B9237F0-6596-4D03-B202-1A57CF633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graphicEl>
                                              <a:dgm id="{2B9237F0-6596-4D03-B202-1A57CF633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3274" cy="6858000"/>
          </a:xfrm>
        </p:spPr>
      </p:pic>
      <p:sp>
        <p:nvSpPr>
          <p:cNvPr id="11" name="Rectángulo 10"/>
          <p:cNvSpPr/>
          <p:nvPr/>
        </p:nvSpPr>
        <p:spPr>
          <a:xfrm>
            <a:off x="5154882" y="3013363"/>
            <a:ext cx="67757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A: </a:t>
            </a:r>
          </a:p>
          <a:p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Comisión de Educación, Cultura, Ciencia, Tecnología y Medio Ambiente</a:t>
            </a:r>
          </a:p>
          <a:p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Comisión de Salud y </a:t>
            </a:r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Deporte</a:t>
            </a:r>
          </a:p>
          <a:p>
            <a:endParaRPr lang="es-E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Viernes 12 de abril del 2019</a:t>
            </a:r>
          </a:p>
          <a:p>
            <a:r>
              <a:rPr lang="es-E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“Año 61 de la Revolución”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134112"/>
            <a:ext cx="3177545" cy="31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104405"/>
          </a:xfrm>
          <a:solidFill>
            <a:srgbClr val="EBF2F9"/>
          </a:solidFill>
        </p:spPr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DECRETO-LEY No. 369 DE 2018</a:t>
            </a:r>
            <a:b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“Modificativo de </a:t>
            </a: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Ley No. 1307 De 29 de Julio de 1976”</a:t>
            </a:r>
            <a:endParaRPr lang="es-E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97279" y="1898556"/>
            <a:ext cx="8806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596384" y="1846392"/>
            <a:ext cx="688420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Centro 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Universitario Municipal</a:t>
            </a:r>
            <a:r>
              <a:rPr lang="es-E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de dirección que tiene un alcance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en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dinámica de su desempeño, al frente del cual está el director como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máxima autoridad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quien se subordina directamente al rector. El centro universitario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es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unidad organizativa de la universidad que tiene como objetivo llevar a cabo </a:t>
            </a:r>
            <a:r>
              <a:rPr lang="es-E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todos los </a:t>
            </a:r>
            <a:r>
              <a:rPr lang="es-E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procesos y funciones de la educación superior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magnitud que se demande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el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municipio y en la medida que se asegure la calidad requerida. Su creación,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extinción y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 es aprobada por el ministro a propuesta del rector.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/>
          <a:srcRect l="20671" t="19625" r="30603" b="43209"/>
          <a:stretch/>
        </p:blipFill>
        <p:spPr>
          <a:xfrm>
            <a:off x="414528" y="2114616"/>
            <a:ext cx="3816096" cy="16365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97279" y="1898556"/>
            <a:ext cx="8806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389121" y="1898556"/>
            <a:ext cx="72885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Filial</a:t>
            </a:r>
            <a:r>
              <a:rPr lang="es-E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filial tiene como finalidad desarrollar la formación de pregrado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fundamentalmente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cursos por encuentros, en aquellos lugares donde se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demande y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las carreras en las que existan las condiciones que garanticen desarrollarlas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la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calidad requerida. En el caso de las </a:t>
            </a:r>
            <a:r>
              <a:rPr lang="es-E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filiales que </a:t>
            </a:r>
            <a:r>
              <a:rPr lang="es-E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excepcionalmente </a:t>
            </a:r>
            <a:r>
              <a:rPr lang="es-E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crean en </a:t>
            </a:r>
            <a:r>
              <a:rPr lang="es-E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municipios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asumen </a:t>
            </a:r>
            <a:r>
              <a:rPr lang="es-E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funciones similares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los centros universitarios municipales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el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de actividad y subordinación que se le apruebe por el rector. El ministro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Educación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Superior, a propuesta del rector, aprueba la creación de las filiales, las </a:t>
            </a:r>
            <a:r>
              <a:rPr lang="es-E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tienen </a:t>
            </a:r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máxima autoridad al director.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/>
          <a:srcRect l="20671" t="19625" r="30603" b="43209"/>
          <a:stretch/>
        </p:blipFill>
        <p:spPr>
          <a:xfrm>
            <a:off x="414528" y="2114616"/>
            <a:ext cx="3816096" cy="1636517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104405"/>
          </a:xfrm>
          <a:solidFill>
            <a:srgbClr val="EBF2F9"/>
          </a:solidFill>
        </p:spPr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DECRETO-LEY No. 369 DE 2018</a:t>
            </a:r>
            <a:b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“Modificativo de </a:t>
            </a: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Ley No. 1307 De 29 de Julio de 1976”</a:t>
            </a:r>
            <a:endParaRPr lang="es-E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09470700"/>
              </p:ext>
            </p:extLst>
          </p:nvPr>
        </p:nvGraphicFramePr>
        <p:xfrm>
          <a:off x="919150" y="2530174"/>
          <a:ext cx="10300247" cy="306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104405"/>
          </a:xfrm>
          <a:solidFill>
            <a:srgbClr val="EBF2F9"/>
          </a:solidFill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CENTROS UNIVERSITARIOS MUNICIPALES</a:t>
            </a:r>
            <a:endParaRPr lang="es-E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18555" y="1744174"/>
            <a:ext cx="1009798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2000" b="1" dirty="0" smtClean="0">
                <a:latin typeface="Monotype Corsiva" panose="03010101010201010101" pitchFamily="66" charset="0"/>
              </a:rPr>
              <a:t>…”Es </a:t>
            </a:r>
            <a:r>
              <a:rPr lang="es-ES" altLang="es-ES" sz="2000" b="1" dirty="0">
                <a:latin typeface="Monotype Corsiva" panose="03010101010201010101" pitchFamily="66" charset="0"/>
              </a:rPr>
              <a:t>un avance la enseñanza universitaria en todas las provincias y </a:t>
            </a:r>
            <a:r>
              <a:rPr lang="es-ES" altLang="es-E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ahora nos vamos encaminando hacia la idea, de una forma o de otra, de convertir todo el país en una gran </a:t>
            </a:r>
            <a:r>
              <a:rPr lang="es-ES" altLang="es-E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universidad”…Fidel Castro Ruz</a:t>
            </a:r>
          </a:p>
          <a:p>
            <a:r>
              <a:rPr lang="es-ES" altLang="es-ES" sz="1400" b="1" dirty="0" smtClean="0"/>
              <a:t>II </a:t>
            </a:r>
            <a:r>
              <a:rPr lang="es-ES" altLang="es-ES" sz="1400" b="1" dirty="0"/>
              <a:t>Taller </a:t>
            </a:r>
            <a:r>
              <a:rPr lang="es-ES" altLang="es-ES" sz="1400" b="1" dirty="0" smtClean="0"/>
              <a:t>Nacional. La </a:t>
            </a:r>
            <a:r>
              <a:rPr lang="es-ES" altLang="es-ES" sz="1400" b="1" dirty="0"/>
              <a:t>Universidad en la Batalla de Ideas</a:t>
            </a:r>
            <a:r>
              <a:rPr lang="es-ES" altLang="es-ES" sz="1400" b="1" dirty="0" smtClean="0"/>
              <a:t>. 17 </a:t>
            </a:r>
            <a:r>
              <a:rPr lang="es-ES" altLang="es-ES" sz="1400" b="1" dirty="0"/>
              <a:t>y 18 de enero del 2002</a:t>
            </a:r>
            <a:endParaRPr lang="en-US" altLang="es-ES" sz="1400" b="1" dirty="0"/>
          </a:p>
          <a:p>
            <a:endParaRPr lang="es-ES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69" y="1254469"/>
            <a:ext cx="10058400" cy="4882718"/>
          </a:xfrm>
          <a:prstGeom prst="rect">
            <a:avLst/>
          </a:prstGeom>
        </p:spPr>
      </p:pic>
      <p:sp>
        <p:nvSpPr>
          <p:cNvPr id="2" name="Llamada rectangular 1"/>
          <p:cNvSpPr/>
          <p:nvPr/>
        </p:nvSpPr>
        <p:spPr>
          <a:xfrm>
            <a:off x="9000864" y="3110099"/>
            <a:ext cx="1410233" cy="438707"/>
          </a:xfrm>
          <a:prstGeom prst="wedgeRectCallout">
            <a:avLst>
              <a:gd name="adj1" fmla="val -63622"/>
              <a:gd name="adj2" fmla="val 14766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 </a:t>
            </a:r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CUM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Matrícula: 2117 </a:t>
            </a:r>
          </a:p>
        </p:txBody>
      </p:sp>
      <p:sp>
        <p:nvSpPr>
          <p:cNvPr id="4" name="Llamada rectangular 3"/>
          <p:cNvSpPr/>
          <p:nvPr/>
        </p:nvSpPr>
        <p:spPr>
          <a:xfrm>
            <a:off x="8475387" y="5763156"/>
            <a:ext cx="1404730" cy="509665"/>
          </a:xfrm>
          <a:prstGeom prst="wedgeRectCallout">
            <a:avLst>
              <a:gd name="adj1" fmla="val -13862"/>
              <a:gd name="adj2" fmla="val -744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 8 CUM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 4242 </a:t>
            </a:r>
          </a:p>
        </p:txBody>
      </p:sp>
      <p:sp>
        <p:nvSpPr>
          <p:cNvPr id="5" name="Llamada rectangular 4"/>
          <p:cNvSpPr/>
          <p:nvPr/>
        </p:nvSpPr>
        <p:spPr>
          <a:xfrm>
            <a:off x="6192347" y="5575816"/>
            <a:ext cx="1567431" cy="472306"/>
          </a:xfrm>
          <a:prstGeom prst="wedgeRectCallout">
            <a:avLst>
              <a:gd name="adj1" fmla="val 45715"/>
              <a:gd name="adj2" fmla="val -940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UDG 10 CUM, 1 F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Matrícula: 1718 </a:t>
            </a:r>
          </a:p>
        </p:txBody>
      </p:sp>
      <p:sp>
        <p:nvSpPr>
          <p:cNvPr id="6" name="Llamada rectangular 5"/>
          <p:cNvSpPr/>
          <p:nvPr/>
        </p:nvSpPr>
        <p:spPr>
          <a:xfrm>
            <a:off x="9809330" y="3763734"/>
            <a:ext cx="1534307" cy="563585"/>
          </a:xfrm>
          <a:prstGeom prst="wedgeRectCallout">
            <a:avLst>
              <a:gd name="adj1" fmla="val -77569"/>
              <a:gd name="adj2" fmla="val 498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10 CUM, 3 F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 3473 </a:t>
            </a:r>
          </a:p>
        </p:txBody>
      </p:sp>
      <p:sp>
        <p:nvSpPr>
          <p:cNvPr id="7" name="Llamada rectangular 6"/>
          <p:cNvSpPr/>
          <p:nvPr/>
        </p:nvSpPr>
        <p:spPr>
          <a:xfrm>
            <a:off x="10595726" y="5622594"/>
            <a:ext cx="1439383" cy="514593"/>
          </a:xfrm>
          <a:prstGeom prst="wedgeRectCallout">
            <a:avLst>
              <a:gd name="adj1" fmla="val -37812"/>
              <a:gd name="adj2" fmla="val -1036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 9 CUM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Matrícula: 3164 </a:t>
            </a:r>
          </a:p>
        </p:txBody>
      </p:sp>
      <p:sp>
        <p:nvSpPr>
          <p:cNvPr id="9" name="Llamada rectangular 8"/>
          <p:cNvSpPr/>
          <p:nvPr/>
        </p:nvSpPr>
        <p:spPr>
          <a:xfrm>
            <a:off x="4298868" y="4587403"/>
            <a:ext cx="1727858" cy="536750"/>
          </a:xfrm>
          <a:prstGeom prst="wedgeRectCallout">
            <a:avLst>
              <a:gd name="adj1" fmla="val 36489"/>
              <a:gd name="adj2" fmla="val -1518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UNISS 7 CUM, 2 F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Matrícula: 2228</a:t>
            </a:r>
          </a:p>
        </p:txBody>
      </p:sp>
      <p:sp>
        <p:nvSpPr>
          <p:cNvPr id="10" name="Llamada rectangular 9"/>
          <p:cNvSpPr/>
          <p:nvPr/>
        </p:nvSpPr>
        <p:spPr>
          <a:xfrm>
            <a:off x="498764" y="3695828"/>
            <a:ext cx="1554089" cy="563585"/>
          </a:xfrm>
          <a:prstGeom prst="wedgeRectCallout">
            <a:avLst>
              <a:gd name="adj1" fmla="val 40818"/>
              <a:gd name="adj2" fmla="val -1564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UPR 10 CUM, 2 F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 1539</a:t>
            </a:r>
          </a:p>
        </p:txBody>
      </p:sp>
      <p:sp>
        <p:nvSpPr>
          <p:cNvPr id="11" name="Llamada rectangular 10"/>
          <p:cNvSpPr/>
          <p:nvPr/>
        </p:nvSpPr>
        <p:spPr>
          <a:xfrm>
            <a:off x="7631930" y="2388538"/>
            <a:ext cx="1686914" cy="585927"/>
          </a:xfrm>
          <a:prstGeom prst="wedgeRectCallout">
            <a:avLst>
              <a:gd name="adj1" fmla="val -91411"/>
              <a:gd name="adj2" fmla="val 1098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UNICA 4 CUM, 5 F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 679 </a:t>
            </a:r>
          </a:p>
        </p:txBody>
      </p:sp>
      <p:sp>
        <p:nvSpPr>
          <p:cNvPr id="12" name="Llamada rectangular 11"/>
          <p:cNvSpPr/>
          <p:nvPr/>
        </p:nvSpPr>
        <p:spPr>
          <a:xfrm>
            <a:off x="6192347" y="1888004"/>
            <a:ext cx="1330053" cy="609836"/>
          </a:xfrm>
          <a:prstGeom prst="wedgeRectCallout">
            <a:avLst>
              <a:gd name="adj1" fmla="val -91411"/>
              <a:gd name="adj2" fmla="val 1098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UCLV 12 CUM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Matrícula:738 </a:t>
            </a:r>
          </a:p>
        </p:txBody>
      </p:sp>
      <p:sp>
        <p:nvSpPr>
          <p:cNvPr id="13" name="Llamada rectangular 12"/>
          <p:cNvSpPr/>
          <p:nvPr/>
        </p:nvSpPr>
        <p:spPr>
          <a:xfrm>
            <a:off x="4790544" y="1352744"/>
            <a:ext cx="1401803" cy="641070"/>
          </a:xfrm>
          <a:prstGeom prst="wedgeRectCallout">
            <a:avLst>
              <a:gd name="adj1" fmla="val -53277"/>
              <a:gd name="adj2" fmla="val 12226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 4 CUM, 8 F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 2126</a:t>
            </a:r>
          </a:p>
        </p:txBody>
      </p:sp>
      <p:sp>
        <p:nvSpPr>
          <p:cNvPr id="14" name="Llamada rectangular 13"/>
          <p:cNvSpPr/>
          <p:nvPr/>
        </p:nvSpPr>
        <p:spPr>
          <a:xfrm>
            <a:off x="1282535" y="1571055"/>
            <a:ext cx="1506731" cy="515413"/>
          </a:xfrm>
          <a:prstGeom prst="wedgeRectCallout">
            <a:avLst>
              <a:gd name="adj1" fmla="val 29660"/>
              <a:gd name="adj2" fmla="val 999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10 CUM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Matrícula:1995 </a:t>
            </a:r>
          </a:p>
        </p:txBody>
      </p:sp>
      <p:sp>
        <p:nvSpPr>
          <p:cNvPr id="15" name="Llamada rectangular 14"/>
          <p:cNvSpPr/>
          <p:nvPr/>
        </p:nvSpPr>
        <p:spPr>
          <a:xfrm>
            <a:off x="3238023" y="1414300"/>
            <a:ext cx="1370604" cy="655029"/>
          </a:xfrm>
          <a:prstGeom prst="wedgeRectCallout">
            <a:avLst>
              <a:gd name="adj1" fmla="val -26002"/>
              <a:gd name="adj2" fmla="val 1582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UNAH 11 CUM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 1411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69875" y="5281054"/>
            <a:ext cx="4404219" cy="1015663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MATRÍCULA CUM: 30648</a:t>
            </a:r>
          </a:p>
          <a:p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CURSO POR ENCUENTROS: </a:t>
            </a:r>
            <a:r>
              <a:rPr lang="es-E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28 634</a:t>
            </a:r>
            <a:endParaRPr lang="es-E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EDUCACIÓN A DISTANCIA:</a:t>
            </a:r>
            <a:r>
              <a:rPr lang="es-E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2 014</a:t>
            </a:r>
            <a:endParaRPr lang="es-ES" sz="2000" b="1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Llamada rectangular 7"/>
          <p:cNvSpPr/>
          <p:nvPr/>
        </p:nvSpPr>
        <p:spPr>
          <a:xfrm>
            <a:off x="6068102" y="4413907"/>
            <a:ext cx="1454297" cy="425369"/>
          </a:xfrm>
          <a:prstGeom prst="wedgeRectCallout">
            <a:avLst>
              <a:gd name="adj1" fmla="val 36514"/>
              <a:gd name="adj2" fmla="val -1206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 12 CUM, 1 F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Matrícula: 3892 </a:t>
            </a:r>
          </a:p>
        </p:txBody>
      </p:sp>
      <p:sp>
        <p:nvSpPr>
          <p:cNvPr id="16" name="Llamada rectangular 15"/>
          <p:cNvSpPr/>
          <p:nvPr/>
        </p:nvSpPr>
        <p:spPr>
          <a:xfrm>
            <a:off x="3696789" y="3887595"/>
            <a:ext cx="1399225" cy="526312"/>
          </a:xfrm>
          <a:prstGeom prst="wedgeRectCallout">
            <a:avLst>
              <a:gd name="adj1" fmla="val 32592"/>
              <a:gd name="adj2" fmla="val -737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E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r>
              <a:rPr lang="x-none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CUM</a:t>
            </a:r>
          </a:p>
          <a:p>
            <a:pPr algn="ctr"/>
            <a:r>
              <a:rPr lang="x-none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Matrícula: 1326 </a:t>
            </a: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3139064" y="0"/>
            <a:ext cx="9052935" cy="1104405"/>
          </a:xfrm>
          <a:solidFill>
            <a:srgbClr val="EBF2F9"/>
          </a:solidFill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CENTROS UNIVERSITARIOS MUNICIPALES</a:t>
            </a:r>
            <a:endParaRPr lang="es-E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3274" cy="6858000"/>
          </a:xfrm>
        </p:spPr>
      </p:pic>
      <p:sp>
        <p:nvSpPr>
          <p:cNvPr id="11" name="Rectángulo 10"/>
          <p:cNvSpPr/>
          <p:nvPr/>
        </p:nvSpPr>
        <p:spPr>
          <a:xfrm>
            <a:off x="4997567" y="3429000"/>
            <a:ext cx="67757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FUNCIONES DE LOS CENTROS UNIVERSITARIOS MUNICIPALES</a:t>
            </a:r>
            <a:endParaRPr lang="es-E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134112"/>
            <a:ext cx="3177545" cy="31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Personalizado 8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C00000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3233</TotalTime>
  <Words>2773</Words>
  <Application>Microsoft Office PowerPoint</Application>
  <PresentationFormat>Panorámica</PresentationFormat>
  <Paragraphs>291</Paragraphs>
  <Slides>48</Slides>
  <Notes>3</Notes>
  <HiddenSlides>0</HiddenSlides>
  <MMClips>2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60" baseType="lpstr">
      <vt:lpstr>Arial Unicode MS</vt:lpstr>
      <vt:lpstr>Arial</vt:lpstr>
      <vt:lpstr>Arial Narrow</vt:lpstr>
      <vt:lpstr>Calibri</vt:lpstr>
      <vt:lpstr>Calibri Light</vt:lpstr>
      <vt:lpstr>Monotype Corsiva</vt:lpstr>
      <vt:lpstr>Roboto Condensed</vt:lpstr>
      <vt:lpstr>Times New Roman</vt:lpstr>
      <vt:lpstr>Verdana</vt:lpstr>
      <vt:lpstr>Wingdings</vt:lpstr>
      <vt:lpstr>游ゴシック</vt:lpstr>
      <vt:lpstr>Retrospección</vt:lpstr>
      <vt:lpstr>Presentación de PowerPoint</vt:lpstr>
      <vt:lpstr>           Título VII. Organización Territorial del Estado</vt:lpstr>
      <vt:lpstr>           Título VII. Organización Territorial del Estado</vt:lpstr>
      <vt:lpstr>Presentación de PowerPoint</vt:lpstr>
      <vt:lpstr>DECRETO-LEY No. 369 DE 2018 “Modificativo de la Ley No. 1307 De 29 de Julio de 1976”</vt:lpstr>
      <vt:lpstr>DECRETO-LEY No. 369 DE 2018 “Modificativo de la Ley No. 1307 De 29 de Julio de 1976”</vt:lpstr>
      <vt:lpstr>CENTROS UNIVERSITARIOS MUNICIPALES</vt:lpstr>
      <vt:lpstr>CENTROS UNIVERSITARIOS MUNICIPALES</vt:lpstr>
      <vt:lpstr>Presentación de PowerPoint</vt:lpstr>
      <vt:lpstr>FUNCIONES DE LOS CUM</vt:lpstr>
      <vt:lpstr>FUNCIONES DE LOS CUM</vt:lpstr>
      <vt:lpstr>FUNCIONES DE LOS CUM</vt:lpstr>
      <vt:lpstr>FUNCIONES DE LOS CUM</vt:lpstr>
      <vt:lpstr>FUNCIONES DE LOS CUM</vt:lpstr>
      <vt:lpstr>FUNCIONES DE LOS CUM</vt:lpstr>
      <vt:lpstr>Presentación de PowerPoint</vt:lpstr>
      <vt:lpstr>CONOCIMIENTO, POTENCIAL HUMANO Y DESARROLLO TERRITORIAL EN EL MODELO ECONÓMICO Y SOCIAL</vt:lpstr>
      <vt:lpstr>CONOCIMIENTO, POTENCIAL HUMANO Y DESARROLLO TERRITORIAL EN EL MODELO ECONÓMICO Y SOCIAL</vt:lpstr>
      <vt:lpstr>CONOCIMIENTO, POTENCIAL HUMANO Y DESARROLLO TERRITORIAL EN EL MODELO ECONÓMICO Y SOCIAL</vt:lpstr>
      <vt:lpstr>CONOCIMIENTO, POTENCIAL HUMANO Y DESARROLLO TERRITORIAL EN EL MODELO ECONÓMICO Y SOCIAL</vt:lpstr>
      <vt:lpstr>CONOCIMIENTO, POTENCIAL HUMANO Y DESARROLLO TERRITORIAL EN EL MODELO ECONÓMICO Y SOCIAL</vt:lpstr>
      <vt:lpstr>CONOCIMIENTO, POTENCIAL HUMANO Y DESARROLLO TERRITORIAL EN EL MODELO ECONÓMICO Y SOCIAL</vt:lpstr>
      <vt:lpstr>CONOCIMIENTO, POTENCIAL HUMANO Y DESARROLLO TERRITORIAL EN EL MODELO ECONÓMICO Y SOCIAL</vt:lpstr>
      <vt:lpstr>Presentación de PowerPoint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PAPEL DE LA EDUCACIÓN SUPERIOR EN LA GESTIÓN DEL DESARROLLO LOCAL</vt:lpstr>
      <vt:lpstr>UNIVERSIDAD DE GUANTÁNAMO CENTRO UNIVERSITARIO MUNICIPAL   MAISÍ PROYECCIONES  Y  APORTES  AL DESARROLLO  LOCAL     </vt:lpstr>
      <vt:lpstr>UNIVERSIDAD DE GUANTÁNAMO CENTRO UNIVERSITARIO MUNICIPAL   MAISÍ PROYECCIONES  Y  APORTES  AL DESARROLLO  LOCAL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Desafíos Actuales</vt:lpstr>
      <vt:lpstr>                Valoraciones finales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Rector</cp:lastModifiedBy>
  <cp:revision>150</cp:revision>
  <cp:lastPrinted>2019-04-10T22:33:59Z</cp:lastPrinted>
  <dcterms:created xsi:type="dcterms:W3CDTF">2018-05-29T17:49:02Z</dcterms:created>
  <dcterms:modified xsi:type="dcterms:W3CDTF">2019-05-20T15:53:06Z</dcterms:modified>
</cp:coreProperties>
</file>