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82" r:id="rId2"/>
    <p:sldId id="257" r:id="rId3"/>
    <p:sldId id="258" r:id="rId4"/>
    <p:sldId id="274" r:id="rId5"/>
    <p:sldId id="336" r:id="rId6"/>
    <p:sldId id="337" r:id="rId7"/>
    <p:sldId id="338" r:id="rId8"/>
    <p:sldId id="339" r:id="rId9"/>
    <p:sldId id="275" r:id="rId10"/>
    <p:sldId id="294" r:id="rId11"/>
    <p:sldId id="271" r:id="rId12"/>
    <p:sldId id="270" r:id="rId13"/>
    <p:sldId id="314" r:id="rId14"/>
    <p:sldId id="315" r:id="rId15"/>
    <p:sldId id="283" r:id="rId16"/>
    <p:sldId id="316" r:id="rId17"/>
    <p:sldId id="278" r:id="rId18"/>
    <p:sldId id="317" r:id="rId19"/>
    <p:sldId id="309" r:id="rId20"/>
    <p:sldId id="310" r:id="rId21"/>
    <p:sldId id="331" r:id="rId22"/>
    <p:sldId id="332" r:id="rId23"/>
    <p:sldId id="333" r:id="rId24"/>
    <p:sldId id="334" r:id="rId25"/>
    <p:sldId id="335" r:id="rId26"/>
    <p:sldId id="319" r:id="rId27"/>
    <p:sldId id="320" r:id="rId28"/>
    <p:sldId id="272" r:id="rId29"/>
    <p:sldId id="321" r:id="rId30"/>
    <p:sldId id="279" r:id="rId31"/>
    <p:sldId id="318" r:id="rId32"/>
    <p:sldId id="322" r:id="rId33"/>
    <p:sldId id="323" r:id="rId34"/>
    <p:sldId id="324" r:id="rId35"/>
    <p:sldId id="325" r:id="rId36"/>
    <p:sldId id="326" r:id="rId37"/>
    <p:sldId id="328" r:id="rId38"/>
    <p:sldId id="327" r:id="rId39"/>
    <p:sldId id="329" r:id="rId40"/>
    <p:sldId id="330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9D"/>
    <a:srgbClr val="06579C"/>
    <a:srgbClr val="2E75B6"/>
    <a:srgbClr val="862224"/>
    <a:srgbClr val="8E3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1382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C1-4073-8F68-9EC85DACA73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9468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C1-4073-8F68-9EC85DACA73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C1-4073-8F68-9EC85DACA73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C1-4073-8F68-9EC85DACA73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NMS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1-4073-8F68-9EC85DACA7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594432"/>
        <c:axId val="174594992"/>
      </c:barChart>
      <c:catAx>
        <c:axId val="174594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594992"/>
        <c:crosses val="autoZero"/>
        <c:auto val="1"/>
        <c:lblAlgn val="ctr"/>
        <c:lblOffset val="100"/>
        <c:noMultiLvlLbl val="0"/>
      </c:catAx>
      <c:valAx>
        <c:axId val="17459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45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Becados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69934640522926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39-41F2-91B1-2A836CD16CED}"/>
                </c:ext>
                <c:ext xmlns:c15="http://schemas.microsoft.com/office/drawing/2012/chart" uri="{CE6537A1-D6FC-4f65-9D91-7224C49458BB}">
                  <c15:layout>
                    <c:manualLayout>
                      <c:w val="0.39940087145969499"/>
                      <c:h val="0.19047620207217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Becarios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9-41F2-91B1-2A836CD16C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Extranjeros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Becarios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39-41F2-91B1-2A836CD16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597792"/>
        <c:axId val="174575344"/>
      </c:barChart>
      <c:catAx>
        <c:axId val="17459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575344"/>
        <c:crosses val="autoZero"/>
        <c:auto val="1"/>
        <c:lblAlgn val="ctr"/>
        <c:lblOffset val="100"/>
        <c:noMultiLvlLbl val="0"/>
      </c:catAx>
      <c:valAx>
        <c:axId val="17457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459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Superación Profesional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9157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84-4A89-8339-44C71EB3692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Posgrado académico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84-4A89-8339-44C71EB369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582064"/>
        <c:axId val="174582624"/>
      </c:barChart>
      <c:catAx>
        <c:axId val="174582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582624"/>
        <c:crosses val="autoZero"/>
        <c:auto val="1"/>
        <c:lblAlgn val="ctr"/>
        <c:lblOffset val="100"/>
        <c:noMultiLvlLbl val="0"/>
      </c:catAx>
      <c:valAx>
        <c:axId val="17458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458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00599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677487005300808E-2"/>
                  <c:y val="-9.96334241231646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16738716483971"/>
                      <c:h val="0.1123439377062177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8308823529411766E-2"/>
                  <c:y val="0.222350238229100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79084967320261"/>
                      <c:h val="0.1123439377062177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4391372034378039E-2"/>
                  <c:y val="0.151719473740535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81856312078633"/>
                      <c:h val="0.1123439377062177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4497349596006384"/>
                  <c:y val="-3.20819836698887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454891667953"/>
                      <c:h val="0.1123439377062177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Asociados a programas</c:v>
                </c:pt>
                <c:pt idx="1">
                  <c:v>No asociados a programas</c:v>
                </c:pt>
                <c:pt idx="2">
                  <c:v>Empresariales</c:v>
                </c:pt>
                <c:pt idx="3">
                  <c:v>Institucionales</c:v>
                </c:pt>
                <c:pt idx="4">
                  <c:v>Internacionales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40</c:v>
                </c:pt>
                <c:pt idx="1">
                  <c:v>6</c:v>
                </c:pt>
                <c:pt idx="2">
                  <c:v>18</c:v>
                </c:pt>
                <c:pt idx="3">
                  <c:v>92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Programas Acreditados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Carreras</c:v>
                </c:pt>
                <c:pt idx="1">
                  <c:v>Maestrías</c:v>
                </c:pt>
                <c:pt idx="2">
                  <c:v>Especialidades</c:v>
                </c:pt>
                <c:pt idx="3">
                  <c:v>Doctorados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38</c:v>
                </c:pt>
                <c:pt idx="1">
                  <c:v>18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20-4BC2-961E-6FF48DA0F66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Excelencia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20-4BC2-961E-6FF48DA0F66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Carreras</c:v>
                </c:pt>
                <c:pt idx="1">
                  <c:v>Maestrías</c:v>
                </c:pt>
                <c:pt idx="2">
                  <c:v>Especialidades</c:v>
                </c:pt>
                <c:pt idx="3">
                  <c:v>Doctorados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15</c:v>
                </c:pt>
                <c:pt idx="1">
                  <c:v>11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20-4BC2-961E-6FF48DA0F66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Certificados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Carreras</c:v>
                </c:pt>
                <c:pt idx="1">
                  <c:v>Maestrías</c:v>
                </c:pt>
                <c:pt idx="2">
                  <c:v>Especialidades</c:v>
                </c:pt>
                <c:pt idx="3">
                  <c:v>Doctorados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18</c:v>
                </c:pt>
                <c:pt idx="1">
                  <c:v>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20-4BC2-961E-6FF48DA0F66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Calificados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Carreras</c:v>
                </c:pt>
                <c:pt idx="1">
                  <c:v>Maestrías</c:v>
                </c:pt>
                <c:pt idx="2">
                  <c:v>Especialidades</c:v>
                </c:pt>
                <c:pt idx="3">
                  <c:v>Doctorados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20-4BC2-961E-6FF48DA0F6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8843552"/>
        <c:axId val="218844112"/>
      </c:barChart>
      <c:catAx>
        <c:axId val="21884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s-ES"/>
          </a:p>
        </c:txPr>
        <c:crossAx val="218844112"/>
        <c:crosses val="autoZero"/>
        <c:auto val="1"/>
        <c:lblAlgn val="ctr"/>
        <c:lblOffset val="100"/>
        <c:noMultiLvlLbl val="0"/>
      </c:catAx>
      <c:valAx>
        <c:axId val="218844112"/>
        <c:scaling>
          <c:orientation val="minMax"/>
          <c:max val="30"/>
        </c:scaling>
        <c:delete val="0"/>
        <c:axPos val="l"/>
        <c:numFmt formatCode="General" sourceLinked="1"/>
        <c:majorTickMark val="none"/>
        <c:minorTickMark val="none"/>
        <c:tickLblPos val="nextTo"/>
        <c:crossAx val="2188435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12B4F-FC88-42D6-81FB-310FF349DC6B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9969F652-4C8D-400B-9E5C-37E2E8CF6579}">
      <dgm:prSet phldrT="[Texto]"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Plantilla aprobada: 4769</a:t>
          </a:r>
        </a:p>
        <a:p>
          <a:r>
            <a:rPr lang="es-ES" sz="2800" b="0" dirty="0" smtClean="0">
              <a:solidFill>
                <a:schemeClr val="tx1"/>
              </a:solidFill>
            </a:rPr>
            <a:t>Plantilla cubierta: 3771</a:t>
          </a:r>
          <a:endParaRPr lang="es-ES" sz="2800" b="0" dirty="0">
            <a:solidFill>
              <a:schemeClr val="tx1"/>
            </a:solidFill>
          </a:endParaRPr>
        </a:p>
      </dgm:t>
    </dgm:pt>
    <dgm:pt modelId="{151DCD62-7290-4EE9-A852-C98BDC894CD5}" type="parTrans" cxnId="{BC058F55-D8A7-4D4B-95BF-A86A24985E63}">
      <dgm:prSet/>
      <dgm:spPr/>
      <dgm:t>
        <a:bodyPr/>
        <a:lstStyle/>
        <a:p>
          <a:endParaRPr lang="es-ES"/>
        </a:p>
      </dgm:t>
    </dgm:pt>
    <dgm:pt modelId="{DC69AA55-3DA0-42C8-81C4-4D1204392596}" type="sibTrans" cxnId="{BC058F55-D8A7-4D4B-95BF-A86A24985E63}">
      <dgm:prSet/>
      <dgm:spPr/>
      <dgm:t>
        <a:bodyPr/>
        <a:lstStyle/>
        <a:p>
          <a:endParaRPr lang="es-ES"/>
        </a:p>
      </dgm:t>
    </dgm:pt>
    <dgm:pt modelId="{2A5C72B1-16D7-437A-82C7-C692510F1CC0}">
      <dgm:prSet phldrT="[Texto]"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Docentes: 1749</a:t>
          </a:r>
        </a:p>
        <a:p>
          <a:r>
            <a:rPr lang="es-ES" sz="2800" b="0" dirty="0" smtClean="0">
              <a:solidFill>
                <a:schemeClr val="tx1"/>
              </a:solidFill>
            </a:rPr>
            <a:t>Trabajadores no docentes: 2022 </a:t>
          </a:r>
        </a:p>
      </dgm:t>
    </dgm:pt>
    <dgm:pt modelId="{303BBA35-1BA7-45FD-995E-289886CDDD67}" type="parTrans" cxnId="{C19B0A04-AE71-4B18-8168-AF93A43CA29E}">
      <dgm:prSet/>
      <dgm:spPr/>
      <dgm:t>
        <a:bodyPr/>
        <a:lstStyle/>
        <a:p>
          <a:endParaRPr lang="es-ES"/>
        </a:p>
      </dgm:t>
    </dgm:pt>
    <dgm:pt modelId="{17FD5E7D-0FA9-44A5-9DE9-1D49183CF2BE}" type="sibTrans" cxnId="{C19B0A04-AE71-4B18-8168-AF93A43CA29E}">
      <dgm:prSet/>
      <dgm:spPr/>
      <dgm:t>
        <a:bodyPr/>
        <a:lstStyle/>
        <a:p>
          <a:endParaRPr lang="es-ES"/>
        </a:p>
      </dgm:t>
    </dgm:pt>
    <dgm:pt modelId="{0B8CE6A6-8B23-4EF3-955E-87554B2D2948}">
      <dgm:prSet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Doctores: 495</a:t>
          </a:r>
        </a:p>
        <a:p>
          <a:r>
            <a:rPr lang="es-ES" sz="2800" b="0" dirty="0" smtClean="0">
              <a:solidFill>
                <a:schemeClr val="tx1"/>
              </a:solidFill>
            </a:rPr>
            <a:t>Máster y especialistas: 1118</a:t>
          </a:r>
          <a:endParaRPr lang="es-ES" sz="2800" b="0" dirty="0">
            <a:solidFill>
              <a:schemeClr val="tx1"/>
            </a:solidFill>
          </a:endParaRPr>
        </a:p>
      </dgm:t>
    </dgm:pt>
    <dgm:pt modelId="{CFA13588-A2D2-4F01-A7FC-8E05ADA8E889}" type="parTrans" cxnId="{A365AD31-3A18-4904-B6B8-B85067B10CA6}">
      <dgm:prSet/>
      <dgm:spPr/>
      <dgm:t>
        <a:bodyPr/>
        <a:lstStyle/>
        <a:p>
          <a:endParaRPr lang="es-ES"/>
        </a:p>
      </dgm:t>
    </dgm:pt>
    <dgm:pt modelId="{FEC2F8D3-30CB-480A-B9CF-9651EE3A9170}" type="sibTrans" cxnId="{A365AD31-3A18-4904-B6B8-B85067B10CA6}">
      <dgm:prSet/>
      <dgm:spPr/>
      <dgm:t>
        <a:bodyPr/>
        <a:lstStyle/>
        <a:p>
          <a:endParaRPr lang="es-ES"/>
        </a:p>
      </dgm:t>
    </dgm:pt>
    <dgm:pt modelId="{B80AD97A-46E3-4BE6-A77F-A101EF4F8EF5}">
      <dgm:prSet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Profesores Titulares: 334</a:t>
          </a:r>
        </a:p>
        <a:p>
          <a:r>
            <a:rPr lang="es-ES" sz="2800" b="0" dirty="0" smtClean="0">
              <a:solidFill>
                <a:schemeClr val="tx1"/>
              </a:solidFill>
            </a:rPr>
            <a:t>Profesores Auxiliares: 612</a:t>
          </a:r>
          <a:endParaRPr lang="es-ES" sz="2800" b="0" dirty="0">
            <a:solidFill>
              <a:schemeClr val="tx1"/>
            </a:solidFill>
          </a:endParaRPr>
        </a:p>
      </dgm:t>
    </dgm:pt>
    <dgm:pt modelId="{311E09B6-8AE7-4B13-A54D-9897598611FE}" type="parTrans" cxnId="{1FAFE4DF-56C9-4DB4-A9B9-FFBD9CE0220C}">
      <dgm:prSet/>
      <dgm:spPr/>
      <dgm:t>
        <a:bodyPr/>
        <a:lstStyle/>
        <a:p>
          <a:endParaRPr lang="es-ES"/>
        </a:p>
      </dgm:t>
    </dgm:pt>
    <dgm:pt modelId="{9153756B-F066-4A1F-B296-B97E6613B3D1}" type="sibTrans" cxnId="{1FAFE4DF-56C9-4DB4-A9B9-FFBD9CE0220C}">
      <dgm:prSet/>
      <dgm:spPr/>
      <dgm:t>
        <a:bodyPr/>
        <a:lstStyle/>
        <a:p>
          <a:endParaRPr lang="es-ES"/>
        </a:p>
      </dgm:t>
    </dgm:pt>
    <dgm:pt modelId="{7E09A63F-AF9B-4414-87D9-5105958BF6AD}" type="pres">
      <dgm:prSet presAssocID="{21B12B4F-FC88-42D6-81FB-310FF349DC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06342B4-1619-4815-8CBC-18E67EF33767}" type="pres">
      <dgm:prSet presAssocID="{21B12B4F-FC88-42D6-81FB-310FF349DC6B}" presName="Name1" presStyleCnt="0"/>
      <dgm:spPr/>
    </dgm:pt>
    <dgm:pt modelId="{E0406D99-9827-4986-A67C-7354D433CA60}" type="pres">
      <dgm:prSet presAssocID="{21B12B4F-FC88-42D6-81FB-310FF349DC6B}" presName="cycle" presStyleCnt="0"/>
      <dgm:spPr/>
    </dgm:pt>
    <dgm:pt modelId="{D7D48055-2F53-4B1A-A7F6-17D8C37F27E3}" type="pres">
      <dgm:prSet presAssocID="{21B12B4F-FC88-42D6-81FB-310FF349DC6B}" presName="srcNode" presStyleLbl="node1" presStyleIdx="0" presStyleCnt="4"/>
      <dgm:spPr/>
    </dgm:pt>
    <dgm:pt modelId="{E1FC7C66-1283-4D26-84CD-F62C8846D0F3}" type="pres">
      <dgm:prSet presAssocID="{21B12B4F-FC88-42D6-81FB-310FF349DC6B}" presName="conn" presStyleLbl="parChTrans1D2" presStyleIdx="0" presStyleCnt="1"/>
      <dgm:spPr/>
      <dgm:t>
        <a:bodyPr/>
        <a:lstStyle/>
        <a:p>
          <a:endParaRPr lang="es-ES"/>
        </a:p>
      </dgm:t>
    </dgm:pt>
    <dgm:pt modelId="{82020FF1-F23D-4BB1-B210-71236C3C9980}" type="pres">
      <dgm:prSet presAssocID="{21B12B4F-FC88-42D6-81FB-310FF349DC6B}" presName="extraNode" presStyleLbl="node1" presStyleIdx="0" presStyleCnt="4"/>
      <dgm:spPr/>
    </dgm:pt>
    <dgm:pt modelId="{1048DC49-2D2B-4ED0-B437-4302D50A3344}" type="pres">
      <dgm:prSet presAssocID="{21B12B4F-FC88-42D6-81FB-310FF349DC6B}" presName="dstNode" presStyleLbl="node1" presStyleIdx="0" presStyleCnt="4"/>
      <dgm:spPr/>
    </dgm:pt>
    <dgm:pt modelId="{D1F554E2-A841-44C4-8E17-033F05613FEB}" type="pres">
      <dgm:prSet presAssocID="{9969F652-4C8D-400B-9E5C-37E2E8CF6579}" presName="text_1" presStyleLbl="node1" presStyleIdx="0" presStyleCnt="4" custScaleY="14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0A73CD-C993-4D83-9223-44C228B51D8E}" type="pres">
      <dgm:prSet presAssocID="{9969F652-4C8D-400B-9E5C-37E2E8CF6579}" presName="accent_1" presStyleCnt="0"/>
      <dgm:spPr/>
    </dgm:pt>
    <dgm:pt modelId="{BA145849-5A9A-4458-BBC4-82B2C285866B}" type="pres">
      <dgm:prSet presAssocID="{9969F652-4C8D-400B-9E5C-37E2E8CF6579}" presName="accentRepeatNode" presStyleLbl="solidFgAcc1" presStyleIdx="0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9F15F32A-B78B-4B5A-9C08-26333C6FD2F4}" type="pres">
      <dgm:prSet presAssocID="{2A5C72B1-16D7-437A-82C7-C692510F1CC0}" presName="text_2" presStyleLbl="node1" presStyleIdx="1" presStyleCnt="4" custScaleY="14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F03F1B-2B22-4265-800E-49724DD5EAFD}" type="pres">
      <dgm:prSet presAssocID="{2A5C72B1-16D7-437A-82C7-C692510F1CC0}" presName="accent_2" presStyleCnt="0"/>
      <dgm:spPr/>
    </dgm:pt>
    <dgm:pt modelId="{A1A51806-60FF-4E82-9054-8913421A8A08}" type="pres">
      <dgm:prSet presAssocID="{2A5C72B1-16D7-437A-82C7-C692510F1CC0}" presName="accentRepeatNode" presStyleLbl="solidFgAcc1" presStyleIdx="1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27BF35CD-03C1-4330-8CBE-1802FBED0F5E}" type="pres">
      <dgm:prSet presAssocID="{0B8CE6A6-8B23-4EF3-955E-87554B2D2948}" presName="text_3" presStyleLbl="node1" presStyleIdx="2" presStyleCnt="4" custScaleY="14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EE764-F062-4338-80FE-AB09BECA3713}" type="pres">
      <dgm:prSet presAssocID="{0B8CE6A6-8B23-4EF3-955E-87554B2D2948}" presName="accent_3" presStyleCnt="0"/>
      <dgm:spPr/>
    </dgm:pt>
    <dgm:pt modelId="{85924135-EF80-40C3-A8BE-51FEAC658F25}" type="pres">
      <dgm:prSet presAssocID="{0B8CE6A6-8B23-4EF3-955E-87554B2D2948}" presName="accentRepeatNode" presStyleLbl="solidFgAcc1" presStyleIdx="2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A0D86119-D30B-4163-8F26-BDA81FF40AD3}" type="pres">
      <dgm:prSet presAssocID="{B80AD97A-46E3-4BE6-A77F-A101EF4F8EF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44058-DBBE-492F-B884-95DB94E3A3B1}" type="pres">
      <dgm:prSet presAssocID="{B80AD97A-46E3-4BE6-A77F-A101EF4F8EF5}" presName="accent_4" presStyleCnt="0"/>
      <dgm:spPr/>
    </dgm:pt>
    <dgm:pt modelId="{F59D5249-08D0-4372-894D-89BA44054D4C}" type="pres">
      <dgm:prSet presAssocID="{B80AD97A-46E3-4BE6-A77F-A101EF4F8EF5}" presName="accentRepeatNode" presStyleLbl="solidFgAcc1" presStyleIdx="3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</dgm:ptLst>
  <dgm:cxnLst>
    <dgm:cxn modelId="{7BEF1A54-BBC5-4CD4-840A-BAC97EDC93A6}" type="presOf" srcId="{B80AD97A-46E3-4BE6-A77F-A101EF4F8EF5}" destId="{A0D86119-D30B-4163-8F26-BDA81FF40AD3}" srcOrd="0" destOrd="0" presId="urn:microsoft.com/office/officeart/2008/layout/VerticalCurvedList"/>
    <dgm:cxn modelId="{1FAFE4DF-56C9-4DB4-A9B9-FFBD9CE0220C}" srcId="{21B12B4F-FC88-42D6-81FB-310FF349DC6B}" destId="{B80AD97A-46E3-4BE6-A77F-A101EF4F8EF5}" srcOrd="3" destOrd="0" parTransId="{311E09B6-8AE7-4B13-A54D-9897598611FE}" sibTransId="{9153756B-F066-4A1F-B296-B97E6613B3D1}"/>
    <dgm:cxn modelId="{C19B0A04-AE71-4B18-8168-AF93A43CA29E}" srcId="{21B12B4F-FC88-42D6-81FB-310FF349DC6B}" destId="{2A5C72B1-16D7-437A-82C7-C692510F1CC0}" srcOrd="1" destOrd="0" parTransId="{303BBA35-1BA7-45FD-995E-289886CDDD67}" sibTransId="{17FD5E7D-0FA9-44A5-9DE9-1D49183CF2BE}"/>
    <dgm:cxn modelId="{A365AD31-3A18-4904-B6B8-B85067B10CA6}" srcId="{21B12B4F-FC88-42D6-81FB-310FF349DC6B}" destId="{0B8CE6A6-8B23-4EF3-955E-87554B2D2948}" srcOrd="2" destOrd="0" parTransId="{CFA13588-A2D2-4F01-A7FC-8E05ADA8E889}" sibTransId="{FEC2F8D3-30CB-480A-B9CF-9651EE3A9170}"/>
    <dgm:cxn modelId="{4815B17C-D672-4DA0-905A-EA3786C0CEC1}" type="presOf" srcId="{2A5C72B1-16D7-437A-82C7-C692510F1CC0}" destId="{9F15F32A-B78B-4B5A-9C08-26333C6FD2F4}" srcOrd="0" destOrd="0" presId="urn:microsoft.com/office/officeart/2008/layout/VerticalCurvedList"/>
    <dgm:cxn modelId="{5FAB6901-5CE6-48B9-AD69-BF5E680EAB20}" type="presOf" srcId="{DC69AA55-3DA0-42C8-81C4-4D1204392596}" destId="{E1FC7C66-1283-4D26-84CD-F62C8846D0F3}" srcOrd="0" destOrd="0" presId="urn:microsoft.com/office/officeart/2008/layout/VerticalCurvedList"/>
    <dgm:cxn modelId="{CD827A8D-35B6-4E0D-84E9-E9CD31E106AB}" type="presOf" srcId="{0B8CE6A6-8B23-4EF3-955E-87554B2D2948}" destId="{27BF35CD-03C1-4330-8CBE-1802FBED0F5E}" srcOrd="0" destOrd="0" presId="urn:microsoft.com/office/officeart/2008/layout/VerticalCurvedList"/>
    <dgm:cxn modelId="{BC058F55-D8A7-4D4B-95BF-A86A24985E63}" srcId="{21B12B4F-FC88-42D6-81FB-310FF349DC6B}" destId="{9969F652-4C8D-400B-9E5C-37E2E8CF6579}" srcOrd="0" destOrd="0" parTransId="{151DCD62-7290-4EE9-A852-C98BDC894CD5}" sibTransId="{DC69AA55-3DA0-42C8-81C4-4D1204392596}"/>
    <dgm:cxn modelId="{F29D491F-B732-47AC-87E0-1DE47A15438F}" type="presOf" srcId="{9969F652-4C8D-400B-9E5C-37E2E8CF6579}" destId="{D1F554E2-A841-44C4-8E17-033F05613FEB}" srcOrd="0" destOrd="0" presId="urn:microsoft.com/office/officeart/2008/layout/VerticalCurvedList"/>
    <dgm:cxn modelId="{98E8EBF0-DA3E-434F-90D3-07663EB6281B}" type="presOf" srcId="{21B12B4F-FC88-42D6-81FB-310FF349DC6B}" destId="{7E09A63F-AF9B-4414-87D9-5105958BF6AD}" srcOrd="0" destOrd="0" presId="urn:microsoft.com/office/officeart/2008/layout/VerticalCurvedList"/>
    <dgm:cxn modelId="{18FBF9CA-11EC-457B-A540-D569ED207FC0}" type="presParOf" srcId="{7E09A63F-AF9B-4414-87D9-5105958BF6AD}" destId="{606342B4-1619-4815-8CBC-18E67EF33767}" srcOrd="0" destOrd="0" presId="urn:microsoft.com/office/officeart/2008/layout/VerticalCurvedList"/>
    <dgm:cxn modelId="{F3DF4B78-174F-43EB-B4F6-483D78888F1C}" type="presParOf" srcId="{606342B4-1619-4815-8CBC-18E67EF33767}" destId="{E0406D99-9827-4986-A67C-7354D433CA60}" srcOrd="0" destOrd="0" presId="urn:microsoft.com/office/officeart/2008/layout/VerticalCurvedList"/>
    <dgm:cxn modelId="{DB485CCF-1953-4C1C-BAF8-475E13156641}" type="presParOf" srcId="{E0406D99-9827-4986-A67C-7354D433CA60}" destId="{D7D48055-2F53-4B1A-A7F6-17D8C37F27E3}" srcOrd="0" destOrd="0" presId="urn:microsoft.com/office/officeart/2008/layout/VerticalCurvedList"/>
    <dgm:cxn modelId="{E5959630-7D42-4FA9-A4D7-7ECD4B236F75}" type="presParOf" srcId="{E0406D99-9827-4986-A67C-7354D433CA60}" destId="{E1FC7C66-1283-4D26-84CD-F62C8846D0F3}" srcOrd="1" destOrd="0" presId="urn:microsoft.com/office/officeart/2008/layout/VerticalCurvedList"/>
    <dgm:cxn modelId="{C5D1C652-C9F9-4600-B6DE-3DC1DFB38DF9}" type="presParOf" srcId="{E0406D99-9827-4986-A67C-7354D433CA60}" destId="{82020FF1-F23D-4BB1-B210-71236C3C9980}" srcOrd="2" destOrd="0" presId="urn:microsoft.com/office/officeart/2008/layout/VerticalCurvedList"/>
    <dgm:cxn modelId="{40A95F73-F18B-464B-A1D2-023CEC411B0E}" type="presParOf" srcId="{E0406D99-9827-4986-A67C-7354D433CA60}" destId="{1048DC49-2D2B-4ED0-B437-4302D50A3344}" srcOrd="3" destOrd="0" presId="urn:microsoft.com/office/officeart/2008/layout/VerticalCurvedList"/>
    <dgm:cxn modelId="{7C83D7CE-23D1-46E7-B99D-4084F6105EF1}" type="presParOf" srcId="{606342B4-1619-4815-8CBC-18E67EF33767}" destId="{D1F554E2-A841-44C4-8E17-033F05613FEB}" srcOrd="1" destOrd="0" presId="urn:microsoft.com/office/officeart/2008/layout/VerticalCurvedList"/>
    <dgm:cxn modelId="{2C00F06E-9381-468C-BA52-1BAA6CF17581}" type="presParOf" srcId="{606342B4-1619-4815-8CBC-18E67EF33767}" destId="{690A73CD-C993-4D83-9223-44C228B51D8E}" srcOrd="2" destOrd="0" presId="urn:microsoft.com/office/officeart/2008/layout/VerticalCurvedList"/>
    <dgm:cxn modelId="{E313F9EA-605C-491B-AAFC-BBCABBE9572F}" type="presParOf" srcId="{690A73CD-C993-4D83-9223-44C228B51D8E}" destId="{BA145849-5A9A-4458-BBC4-82B2C285866B}" srcOrd="0" destOrd="0" presId="urn:microsoft.com/office/officeart/2008/layout/VerticalCurvedList"/>
    <dgm:cxn modelId="{53E2643B-975C-4201-A180-F94A4FFF7DCA}" type="presParOf" srcId="{606342B4-1619-4815-8CBC-18E67EF33767}" destId="{9F15F32A-B78B-4B5A-9C08-26333C6FD2F4}" srcOrd="3" destOrd="0" presId="urn:microsoft.com/office/officeart/2008/layout/VerticalCurvedList"/>
    <dgm:cxn modelId="{F06B1188-C713-4769-9BD6-9B157FBDB4B9}" type="presParOf" srcId="{606342B4-1619-4815-8CBC-18E67EF33767}" destId="{8CF03F1B-2B22-4265-800E-49724DD5EAFD}" srcOrd="4" destOrd="0" presId="urn:microsoft.com/office/officeart/2008/layout/VerticalCurvedList"/>
    <dgm:cxn modelId="{FBB399ED-FD78-443D-844D-C968C52581CC}" type="presParOf" srcId="{8CF03F1B-2B22-4265-800E-49724DD5EAFD}" destId="{A1A51806-60FF-4E82-9054-8913421A8A08}" srcOrd="0" destOrd="0" presId="urn:microsoft.com/office/officeart/2008/layout/VerticalCurvedList"/>
    <dgm:cxn modelId="{53841352-155C-48EF-A5CA-7AA58C0EE0C3}" type="presParOf" srcId="{606342B4-1619-4815-8CBC-18E67EF33767}" destId="{27BF35CD-03C1-4330-8CBE-1802FBED0F5E}" srcOrd="5" destOrd="0" presId="urn:microsoft.com/office/officeart/2008/layout/VerticalCurvedList"/>
    <dgm:cxn modelId="{E4588F69-9D97-4115-8402-5EF64EC41A5F}" type="presParOf" srcId="{606342B4-1619-4815-8CBC-18E67EF33767}" destId="{72EEE764-F062-4338-80FE-AB09BECA3713}" srcOrd="6" destOrd="0" presId="urn:microsoft.com/office/officeart/2008/layout/VerticalCurvedList"/>
    <dgm:cxn modelId="{39A01113-CBD3-4A54-928C-9E75F1F4C51A}" type="presParOf" srcId="{72EEE764-F062-4338-80FE-AB09BECA3713}" destId="{85924135-EF80-40C3-A8BE-51FEAC658F25}" srcOrd="0" destOrd="0" presId="urn:microsoft.com/office/officeart/2008/layout/VerticalCurvedList"/>
    <dgm:cxn modelId="{771BB02E-3F3F-4233-8D71-752BA8CD4011}" type="presParOf" srcId="{606342B4-1619-4815-8CBC-18E67EF33767}" destId="{A0D86119-D30B-4163-8F26-BDA81FF40AD3}" srcOrd="7" destOrd="0" presId="urn:microsoft.com/office/officeart/2008/layout/VerticalCurvedList"/>
    <dgm:cxn modelId="{03E28750-4052-41C9-B5F2-A9108857EEDB}" type="presParOf" srcId="{606342B4-1619-4815-8CBC-18E67EF33767}" destId="{60244058-DBBE-492F-B884-95DB94E3A3B1}" srcOrd="8" destOrd="0" presId="urn:microsoft.com/office/officeart/2008/layout/VerticalCurvedList"/>
    <dgm:cxn modelId="{D9C1A20A-D5B6-4AE0-A0B8-780AF7ED9FAD}" type="presParOf" srcId="{60244058-DBBE-492F-B884-95DB94E3A3B1}" destId="{F59D5249-08D0-4372-894D-89BA44054D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12B4F-FC88-42D6-81FB-310FF349DC6B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810770B1-D4E4-478F-A267-0FCFC8E66BD5}">
      <dgm:prSet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Profesores consultantes: 23</a:t>
          </a:r>
        </a:p>
        <a:p>
          <a:r>
            <a:rPr lang="es-ES" sz="2800" b="0" dirty="0" smtClean="0">
              <a:solidFill>
                <a:schemeClr val="tx1"/>
              </a:solidFill>
            </a:rPr>
            <a:t>Profesores Eméritos: 20</a:t>
          </a:r>
          <a:endParaRPr lang="es-ES" sz="2800" b="0" dirty="0">
            <a:solidFill>
              <a:schemeClr val="tx1"/>
            </a:solidFill>
          </a:endParaRPr>
        </a:p>
      </dgm:t>
    </dgm:pt>
    <dgm:pt modelId="{0CE7C8EE-2222-4C23-A065-677180586307}" type="parTrans" cxnId="{7C8AAD84-B6F9-4D9C-994A-1C5515B7DBD1}">
      <dgm:prSet/>
      <dgm:spPr/>
      <dgm:t>
        <a:bodyPr/>
        <a:lstStyle/>
        <a:p>
          <a:endParaRPr lang="es-ES"/>
        </a:p>
      </dgm:t>
    </dgm:pt>
    <dgm:pt modelId="{C282DE5B-6A27-4430-94C4-606CB0FDEF2D}" type="sibTrans" cxnId="{7C8AAD84-B6F9-4D9C-994A-1C5515B7DBD1}">
      <dgm:prSet/>
      <dgm:spPr/>
      <dgm:t>
        <a:bodyPr/>
        <a:lstStyle/>
        <a:p>
          <a:endParaRPr lang="es-ES"/>
        </a:p>
      </dgm:t>
    </dgm:pt>
    <dgm:pt modelId="{6C304893-45F9-4EFD-8BF3-1B305ED156A1}">
      <dgm:prSet phldrT="[Texto]"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Profesores Asistentes: 648 </a:t>
          </a:r>
        </a:p>
        <a:p>
          <a:r>
            <a:rPr lang="es-ES" sz="2800" b="0" dirty="0" smtClean="0">
              <a:solidFill>
                <a:schemeClr val="tx1"/>
              </a:solidFill>
            </a:rPr>
            <a:t>Profesores Instructores: 356</a:t>
          </a:r>
        </a:p>
        <a:p>
          <a:r>
            <a:rPr lang="es-ES" sz="2800" b="0" dirty="0" smtClean="0">
              <a:solidFill>
                <a:schemeClr val="tx1"/>
              </a:solidFill>
            </a:rPr>
            <a:t>Auxiliares Técnicos de la Docencia: 32</a:t>
          </a:r>
        </a:p>
      </dgm:t>
    </dgm:pt>
    <dgm:pt modelId="{0822C34F-C085-4D15-9E10-11E69C2F33D9}" type="parTrans" cxnId="{35E34C1F-FEFA-4EA8-B419-9FFD54D4D15C}">
      <dgm:prSet/>
      <dgm:spPr/>
      <dgm:t>
        <a:bodyPr/>
        <a:lstStyle/>
        <a:p>
          <a:endParaRPr lang="es-ES"/>
        </a:p>
      </dgm:t>
    </dgm:pt>
    <dgm:pt modelId="{2C222343-14A4-4265-9529-0A0483410E76}" type="sibTrans" cxnId="{35E34C1F-FEFA-4EA8-B419-9FFD54D4D15C}">
      <dgm:prSet/>
      <dgm:spPr/>
      <dgm:t>
        <a:bodyPr/>
        <a:lstStyle/>
        <a:p>
          <a:endParaRPr lang="es-ES"/>
        </a:p>
      </dgm:t>
    </dgm:pt>
    <dgm:pt modelId="{8B9E883B-AE3C-4897-8D6D-A7D6E4CF1D4F}">
      <dgm:prSet custT="1"/>
      <dgm:spPr>
        <a:noFill/>
        <a:effectLst/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En el año 2018, las bajas docentes ascendieron a 275</a:t>
          </a:r>
          <a:endParaRPr lang="es-ES" sz="2800" b="0" dirty="0">
            <a:solidFill>
              <a:schemeClr val="tx1"/>
            </a:solidFill>
          </a:endParaRPr>
        </a:p>
      </dgm:t>
    </dgm:pt>
    <dgm:pt modelId="{D48EB838-8127-40C5-9A33-DC44CADB54D6}" type="parTrans" cxnId="{2229AE84-1A86-439C-8F85-BD3044077317}">
      <dgm:prSet/>
      <dgm:spPr/>
      <dgm:t>
        <a:bodyPr/>
        <a:lstStyle/>
        <a:p>
          <a:endParaRPr lang="es-ES"/>
        </a:p>
      </dgm:t>
    </dgm:pt>
    <dgm:pt modelId="{2E194F0C-30D4-4978-96C3-7B117BE960AE}" type="sibTrans" cxnId="{2229AE84-1A86-439C-8F85-BD3044077317}">
      <dgm:prSet/>
      <dgm:spPr/>
      <dgm:t>
        <a:bodyPr/>
        <a:lstStyle/>
        <a:p>
          <a:endParaRPr lang="es-ES"/>
        </a:p>
      </dgm:t>
    </dgm:pt>
    <dgm:pt modelId="{D4A63848-9431-48B1-9DAA-81B56BB262FE}">
      <dgm:prSet custT="1"/>
      <dgm:spPr>
        <a:noFill/>
        <a:effectLst/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Plantilla de cuadros de dirección: 280</a:t>
          </a:r>
        </a:p>
        <a:p>
          <a:r>
            <a:rPr lang="es-ES" sz="2800" dirty="0" smtClean="0">
              <a:solidFill>
                <a:schemeClr val="tx1"/>
              </a:solidFill>
            </a:rPr>
            <a:t>Cubierta: 276</a:t>
          </a:r>
          <a:endParaRPr lang="es-ES" sz="2800" b="0" dirty="0">
            <a:solidFill>
              <a:schemeClr val="tx1"/>
            </a:solidFill>
          </a:endParaRPr>
        </a:p>
      </dgm:t>
    </dgm:pt>
    <dgm:pt modelId="{84572A95-8AE9-4E39-928C-376796BA161B}" type="parTrans" cxnId="{10804F66-50E4-461E-B923-D123F7B84A73}">
      <dgm:prSet/>
      <dgm:spPr/>
      <dgm:t>
        <a:bodyPr/>
        <a:lstStyle/>
        <a:p>
          <a:endParaRPr lang="es-ES"/>
        </a:p>
      </dgm:t>
    </dgm:pt>
    <dgm:pt modelId="{9ED8747D-BE97-454D-96E7-7825BC39F4B7}" type="sibTrans" cxnId="{10804F66-50E4-461E-B923-D123F7B84A73}">
      <dgm:prSet/>
      <dgm:spPr/>
      <dgm:t>
        <a:bodyPr/>
        <a:lstStyle/>
        <a:p>
          <a:endParaRPr lang="es-ES"/>
        </a:p>
      </dgm:t>
    </dgm:pt>
    <dgm:pt modelId="{7E09A63F-AF9B-4414-87D9-5105958BF6AD}" type="pres">
      <dgm:prSet presAssocID="{21B12B4F-FC88-42D6-81FB-310FF349DC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06342B4-1619-4815-8CBC-18E67EF33767}" type="pres">
      <dgm:prSet presAssocID="{21B12B4F-FC88-42D6-81FB-310FF349DC6B}" presName="Name1" presStyleCnt="0"/>
      <dgm:spPr/>
    </dgm:pt>
    <dgm:pt modelId="{E0406D99-9827-4986-A67C-7354D433CA60}" type="pres">
      <dgm:prSet presAssocID="{21B12B4F-FC88-42D6-81FB-310FF349DC6B}" presName="cycle" presStyleCnt="0"/>
      <dgm:spPr/>
    </dgm:pt>
    <dgm:pt modelId="{D7D48055-2F53-4B1A-A7F6-17D8C37F27E3}" type="pres">
      <dgm:prSet presAssocID="{21B12B4F-FC88-42D6-81FB-310FF349DC6B}" presName="srcNode" presStyleLbl="node1" presStyleIdx="0" presStyleCnt="4"/>
      <dgm:spPr/>
    </dgm:pt>
    <dgm:pt modelId="{E1FC7C66-1283-4D26-84CD-F62C8846D0F3}" type="pres">
      <dgm:prSet presAssocID="{21B12B4F-FC88-42D6-81FB-310FF349DC6B}" presName="conn" presStyleLbl="parChTrans1D2" presStyleIdx="0" presStyleCnt="1"/>
      <dgm:spPr/>
      <dgm:t>
        <a:bodyPr/>
        <a:lstStyle/>
        <a:p>
          <a:endParaRPr lang="es-ES"/>
        </a:p>
      </dgm:t>
    </dgm:pt>
    <dgm:pt modelId="{82020FF1-F23D-4BB1-B210-71236C3C9980}" type="pres">
      <dgm:prSet presAssocID="{21B12B4F-FC88-42D6-81FB-310FF349DC6B}" presName="extraNode" presStyleLbl="node1" presStyleIdx="0" presStyleCnt="4"/>
      <dgm:spPr/>
    </dgm:pt>
    <dgm:pt modelId="{1048DC49-2D2B-4ED0-B437-4302D50A3344}" type="pres">
      <dgm:prSet presAssocID="{21B12B4F-FC88-42D6-81FB-310FF349DC6B}" presName="dstNode" presStyleLbl="node1" presStyleIdx="0" presStyleCnt="4"/>
      <dgm:spPr/>
    </dgm:pt>
    <dgm:pt modelId="{BDC1785F-ABA6-4195-99BC-C3206E494647}" type="pres">
      <dgm:prSet presAssocID="{6C304893-45F9-4EFD-8BF3-1B305ED156A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31D9A-8FD5-4787-AA55-578EB7991558}" type="pres">
      <dgm:prSet presAssocID="{6C304893-45F9-4EFD-8BF3-1B305ED156A1}" presName="accent_1" presStyleCnt="0"/>
      <dgm:spPr/>
    </dgm:pt>
    <dgm:pt modelId="{8F4D69F2-2B30-49C8-9EE6-86E04B337A07}" type="pres">
      <dgm:prSet presAssocID="{6C304893-45F9-4EFD-8BF3-1B305ED156A1}" presName="accentRepeatNode" presStyleLbl="solidFgAcc1" presStyleIdx="0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7543C165-A8BA-4BAC-8CAF-A01AF0451796}" type="pres">
      <dgm:prSet presAssocID="{810770B1-D4E4-478F-A267-0FCFC8E66BD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2DB94-D440-4938-B11E-49F632615482}" type="pres">
      <dgm:prSet presAssocID="{810770B1-D4E4-478F-A267-0FCFC8E66BD5}" presName="accent_2" presStyleCnt="0"/>
      <dgm:spPr/>
    </dgm:pt>
    <dgm:pt modelId="{976B49D0-9CE8-42F4-99A4-54ABD0E7D1D4}" type="pres">
      <dgm:prSet presAssocID="{810770B1-D4E4-478F-A267-0FCFC8E66BD5}" presName="accentRepeatNode" presStyleLbl="solidFgAcc1" presStyleIdx="1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20C72119-7163-43F0-A76C-DF949A29F863}" type="pres">
      <dgm:prSet presAssocID="{8B9E883B-AE3C-4897-8D6D-A7D6E4CF1D4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F7F67-A4A6-45B1-86D4-09E02EFE56F3}" type="pres">
      <dgm:prSet presAssocID="{8B9E883B-AE3C-4897-8D6D-A7D6E4CF1D4F}" presName="accent_3" presStyleCnt="0"/>
      <dgm:spPr/>
    </dgm:pt>
    <dgm:pt modelId="{A460AC92-693E-466D-939D-90FC24B20EA2}" type="pres">
      <dgm:prSet presAssocID="{8B9E883B-AE3C-4897-8D6D-A7D6E4CF1D4F}" presName="accentRepeatNode" presStyleLbl="solidFgAcc1" presStyleIdx="2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47711430-4C7F-44AD-BD8F-D398FCDD3AF5}" type="pres">
      <dgm:prSet presAssocID="{D4A63848-9431-48B1-9DAA-81B56BB262F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CA0DB-DB3A-48DF-81C6-4054E1138E78}" type="pres">
      <dgm:prSet presAssocID="{D4A63848-9431-48B1-9DAA-81B56BB262FE}" presName="accent_4" presStyleCnt="0"/>
      <dgm:spPr/>
    </dgm:pt>
    <dgm:pt modelId="{61F0201D-C2E3-45FA-A750-EC75158520BC}" type="pres">
      <dgm:prSet presAssocID="{D4A63848-9431-48B1-9DAA-81B56BB262FE}" presName="accentRepeatNode" presStyleLbl="solidFgAcc1" presStyleIdx="3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</dgm:ptLst>
  <dgm:cxnLst>
    <dgm:cxn modelId="{6EAD0118-FEEC-49CF-AA42-7EDCFB039632}" type="presOf" srcId="{2C222343-14A4-4265-9529-0A0483410E76}" destId="{E1FC7C66-1283-4D26-84CD-F62C8846D0F3}" srcOrd="0" destOrd="0" presId="urn:microsoft.com/office/officeart/2008/layout/VerticalCurvedList"/>
    <dgm:cxn modelId="{ABF6D429-D3DB-4FD5-8055-A63339211BB6}" type="presOf" srcId="{810770B1-D4E4-478F-A267-0FCFC8E66BD5}" destId="{7543C165-A8BA-4BAC-8CAF-A01AF0451796}" srcOrd="0" destOrd="0" presId="urn:microsoft.com/office/officeart/2008/layout/VerticalCurvedList"/>
    <dgm:cxn modelId="{CEED56A0-52A9-44FF-B629-4B82998AE774}" type="presOf" srcId="{8B9E883B-AE3C-4897-8D6D-A7D6E4CF1D4F}" destId="{20C72119-7163-43F0-A76C-DF949A29F863}" srcOrd="0" destOrd="0" presId="urn:microsoft.com/office/officeart/2008/layout/VerticalCurvedList"/>
    <dgm:cxn modelId="{35E34C1F-FEFA-4EA8-B419-9FFD54D4D15C}" srcId="{21B12B4F-FC88-42D6-81FB-310FF349DC6B}" destId="{6C304893-45F9-4EFD-8BF3-1B305ED156A1}" srcOrd="0" destOrd="0" parTransId="{0822C34F-C085-4D15-9E10-11E69C2F33D9}" sibTransId="{2C222343-14A4-4265-9529-0A0483410E76}"/>
    <dgm:cxn modelId="{2229AE84-1A86-439C-8F85-BD3044077317}" srcId="{21B12B4F-FC88-42D6-81FB-310FF349DC6B}" destId="{8B9E883B-AE3C-4897-8D6D-A7D6E4CF1D4F}" srcOrd="2" destOrd="0" parTransId="{D48EB838-8127-40C5-9A33-DC44CADB54D6}" sibTransId="{2E194F0C-30D4-4978-96C3-7B117BE960AE}"/>
    <dgm:cxn modelId="{F26669A9-140F-47E3-AA1C-7B0FDE493F3C}" type="presOf" srcId="{6C304893-45F9-4EFD-8BF3-1B305ED156A1}" destId="{BDC1785F-ABA6-4195-99BC-C3206E494647}" srcOrd="0" destOrd="0" presId="urn:microsoft.com/office/officeart/2008/layout/VerticalCurvedList"/>
    <dgm:cxn modelId="{10804F66-50E4-461E-B923-D123F7B84A73}" srcId="{21B12B4F-FC88-42D6-81FB-310FF349DC6B}" destId="{D4A63848-9431-48B1-9DAA-81B56BB262FE}" srcOrd="3" destOrd="0" parTransId="{84572A95-8AE9-4E39-928C-376796BA161B}" sibTransId="{9ED8747D-BE97-454D-96E7-7825BC39F4B7}"/>
    <dgm:cxn modelId="{38997206-2C98-4344-B2C9-5EADCA34EB34}" type="presOf" srcId="{D4A63848-9431-48B1-9DAA-81B56BB262FE}" destId="{47711430-4C7F-44AD-BD8F-D398FCDD3AF5}" srcOrd="0" destOrd="0" presId="urn:microsoft.com/office/officeart/2008/layout/VerticalCurvedList"/>
    <dgm:cxn modelId="{7C8AAD84-B6F9-4D9C-994A-1C5515B7DBD1}" srcId="{21B12B4F-FC88-42D6-81FB-310FF349DC6B}" destId="{810770B1-D4E4-478F-A267-0FCFC8E66BD5}" srcOrd="1" destOrd="0" parTransId="{0CE7C8EE-2222-4C23-A065-677180586307}" sibTransId="{C282DE5B-6A27-4430-94C4-606CB0FDEF2D}"/>
    <dgm:cxn modelId="{98E8EBF0-DA3E-434F-90D3-07663EB6281B}" type="presOf" srcId="{21B12B4F-FC88-42D6-81FB-310FF349DC6B}" destId="{7E09A63F-AF9B-4414-87D9-5105958BF6AD}" srcOrd="0" destOrd="0" presId="urn:microsoft.com/office/officeart/2008/layout/VerticalCurvedList"/>
    <dgm:cxn modelId="{18FBF9CA-11EC-457B-A540-D569ED207FC0}" type="presParOf" srcId="{7E09A63F-AF9B-4414-87D9-5105958BF6AD}" destId="{606342B4-1619-4815-8CBC-18E67EF33767}" srcOrd="0" destOrd="0" presId="urn:microsoft.com/office/officeart/2008/layout/VerticalCurvedList"/>
    <dgm:cxn modelId="{F3DF4B78-174F-43EB-B4F6-483D78888F1C}" type="presParOf" srcId="{606342B4-1619-4815-8CBC-18E67EF33767}" destId="{E0406D99-9827-4986-A67C-7354D433CA60}" srcOrd="0" destOrd="0" presId="urn:microsoft.com/office/officeart/2008/layout/VerticalCurvedList"/>
    <dgm:cxn modelId="{DB485CCF-1953-4C1C-BAF8-475E13156641}" type="presParOf" srcId="{E0406D99-9827-4986-A67C-7354D433CA60}" destId="{D7D48055-2F53-4B1A-A7F6-17D8C37F27E3}" srcOrd="0" destOrd="0" presId="urn:microsoft.com/office/officeart/2008/layout/VerticalCurvedList"/>
    <dgm:cxn modelId="{E5959630-7D42-4FA9-A4D7-7ECD4B236F75}" type="presParOf" srcId="{E0406D99-9827-4986-A67C-7354D433CA60}" destId="{E1FC7C66-1283-4D26-84CD-F62C8846D0F3}" srcOrd="1" destOrd="0" presId="urn:microsoft.com/office/officeart/2008/layout/VerticalCurvedList"/>
    <dgm:cxn modelId="{C5D1C652-C9F9-4600-B6DE-3DC1DFB38DF9}" type="presParOf" srcId="{E0406D99-9827-4986-A67C-7354D433CA60}" destId="{82020FF1-F23D-4BB1-B210-71236C3C9980}" srcOrd="2" destOrd="0" presId="urn:microsoft.com/office/officeart/2008/layout/VerticalCurvedList"/>
    <dgm:cxn modelId="{40A95F73-F18B-464B-A1D2-023CEC411B0E}" type="presParOf" srcId="{E0406D99-9827-4986-A67C-7354D433CA60}" destId="{1048DC49-2D2B-4ED0-B437-4302D50A3344}" srcOrd="3" destOrd="0" presId="urn:microsoft.com/office/officeart/2008/layout/VerticalCurvedList"/>
    <dgm:cxn modelId="{5975C284-A54F-4699-9C32-5C4CEA160245}" type="presParOf" srcId="{606342B4-1619-4815-8CBC-18E67EF33767}" destId="{BDC1785F-ABA6-4195-99BC-C3206E494647}" srcOrd="1" destOrd="0" presId="urn:microsoft.com/office/officeart/2008/layout/VerticalCurvedList"/>
    <dgm:cxn modelId="{C314D755-FD87-4E51-8DEC-4CC820478A95}" type="presParOf" srcId="{606342B4-1619-4815-8CBC-18E67EF33767}" destId="{D2531D9A-8FD5-4787-AA55-578EB7991558}" srcOrd="2" destOrd="0" presId="urn:microsoft.com/office/officeart/2008/layout/VerticalCurvedList"/>
    <dgm:cxn modelId="{70FAB303-06E3-40AA-B3B4-7CE356F39540}" type="presParOf" srcId="{D2531D9A-8FD5-4787-AA55-578EB7991558}" destId="{8F4D69F2-2B30-49C8-9EE6-86E04B337A07}" srcOrd="0" destOrd="0" presId="urn:microsoft.com/office/officeart/2008/layout/VerticalCurvedList"/>
    <dgm:cxn modelId="{D7EF6D7A-403F-41B5-88B0-45A1F9326013}" type="presParOf" srcId="{606342B4-1619-4815-8CBC-18E67EF33767}" destId="{7543C165-A8BA-4BAC-8CAF-A01AF0451796}" srcOrd="3" destOrd="0" presId="urn:microsoft.com/office/officeart/2008/layout/VerticalCurvedList"/>
    <dgm:cxn modelId="{FBA2A486-725C-41BF-8C51-A1790605C658}" type="presParOf" srcId="{606342B4-1619-4815-8CBC-18E67EF33767}" destId="{71A2DB94-D440-4938-B11E-49F632615482}" srcOrd="4" destOrd="0" presId="urn:microsoft.com/office/officeart/2008/layout/VerticalCurvedList"/>
    <dgm:cxn modelId="{24341C1A-234B-4BD1-81D6-87210EFED2B5}" type="presParOf" srcId="{71A2DB94-D440-4938-B11E-49F632615482}" destId="{976B49D0-9CE8-42F4-99A4-54ABD0E7D1D4}" srcOrd="0" destOrd="0" presId="urn:microsoft.com/office/officeart/2008/layout/VerticalCurvedList"/>
    <dgm:cxn modelId="{BD44E902-71AE-42E6-A68B-BDC47D2A7596}" type="presParOf" srcId="{606342B4-1619-4815-8CBC-18E67EF33767}" destId="{20C72119-7163-43F0-A76C-DF949A29F863}" srcOrd="5" destOrd="0" presId="urn:microsoft.com/office/officeart/2008/layout/VerticalCurvedList"/>
    <dgm:cxn modelId="{CA632899-A538-44B1-A733-557462A60019}" type="presParOf" srcId="{606342B4-1619-4815-8CBC-18E67EF33767}" destId="{F7EF7F67-A4A6-45B1-86D4-09E02EFE56F3}" srcOrd="6" destOrd="0" presId="urn:microsoft.com/office/officeart/2008/layout/VerticalCurvedList"/>
    <dgm:cxn modelId="{EF94CB60-A6C4-47BD-8990-D86BF378D54E}" type="presParOf" srcId="{F7EF7F67-A4A6-45B1-86D4-09E02EFE56F3}" destId="{A460AC92-693E-466D-939D-90FC24B20EA2}" srcOrd="0" destOrd="0" presId="urn:microsoft.com/office/officeart/2008/layout/VerticalCurvedList"/>
    <dgm:cxn modelId="{5CFA110C-FC65-4B23-ACC7-812D51E8B32D}" type="presParOf" srcId="{606342B4-1619-4815-8CBC-18E67EF33767}" destId="{47711430-4C7F-44AD-BD8F-D398FCDD3AF5}" srcOrd="7" destOrd="0" presId="urn:microsoft.com/office/officeart/2008/layout/VerticalCurvedList"/>
    <dgm:cxn modelId="{C9DCF6FE-6BC3-4129-B71F-5768B6753935}" type="presParOf" srcId="{606342B4-1619-4815-8CBC-18E67EF33767}" destId="{EF6CA0DB-DB3A-48DF-81C6-4054E1138E78}" srcOrd="8" destOrd="0" presId="urn:microsoft.com/office/officeart/2008/layout/VerticalCurvedList"/>
    <dgm:cxn modelId="{1695107C-2F0A-461A-8272-B928D6C96710}" type="presParOf" srcId="{EF6CA0DB-DB3A-48DF-81C6-4054E1138E78}" destId="{61F0201D-C2E3-45FA-A750-EC75158520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D20CC-8A4C-40E0-8964-A2A17408E20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EB68AF-CC95-4DDE-9DD5-F90C9581606A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dirty="0" smtClean="0"/>
            <a:t>Programas doctorales</a:t>
          </a:r>
          <a:endParaRPr lang="es-ES" dirty="0"/>
        </a:p>
      </dgm:t>
    </dgm:pt>
    <dgm:pt modelId="{D09D4B36-1195-4B97-8F45-B0DC0A1B214B}" type="parTrans" cxnId="{D410051F-F4F6-49B1-BE20-D4D6C87D631E}">
      <dgm:prSet/>
      <dgm:spPr/>
      <dgm:t>
        <a:bodyPr/>
        <a:lstStyle/>
        <a:p>
          <a:endParaRPr lang="es-ES"/>
        </a:p>
      </dgm:t>
    </dgm:pt>
    <dgm:pt modelId="{5E4605A0-6A73-4CA2-9FB4-2F59A7DF1EB2}" type="sibTrans" cxnId="{D410051F-F4F6-49B1-BE20-D4D6C87D631E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54E598BC-A65F-492F-A4B4-3E17E6815252}">
      <dgm:prSet phldrT="[Texto]" custT="1"/>
      <dgm:spPr/>
      <dgm:t>
        <a:bodyPr/>
        <a:lstStyle/>
        <a:p>
          <a:r>
            <a:rPr lang="es-ES" sz="1200" b="1" dirty="0" smtClean="0"/>
            <a:t>Ciencias de la Educación </a:t>
          </a:r>
          <a:endParaRPr lang="es-ES" sz="1200" b="1" dirty="0"/>
        </a:p>
      </dgm:t>
    </dgm:pt>
    <dgm:pt modelId="{488C9DCD-73EE-44F5-867B-EDDCE9BCB6F9}" type="parTrans" cxnId="{6A46200A-0D76-4D88-A8EC-8D9927D50427}">
      <dgm:prSet/>
      <dgm:spPr/>
      <dgm:t>
        <a:bodyPr/>
        <a:lstStyle/>
        <a:p>
          <a:endParaRPr lang="es-ES"/>
        </a:p>
      </dgm:t>
    </dgm:pt>
    <dgm:pt modelId="{1CD00D5B-FCE3-4316-BAA7-FCBA8828B93A}" type="sibTrans" cxnId="{6A46200A-0D76-4D88-A8EC-8D9927D50427}">
      <dgm:prSet/>
      <dgm:spPr/>
      <dgm:t>
        <a:bodyPr/>
        <a:lstStyle/>
        <a:p>
          <a:endParaRPr lang="es-ES"/>
        </a:p>
      </dgm:t>
    </dgm:pt>
    <dgm:pt modelId="{91E2A97E-2636-4BD4-AB5C-98321F201ABF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dirty="0" smtClean="0"/>
            <a:t>Líneas de investigación</a:t>
          </a:r>
          <a:endParaRPr lang="es-ES" dirty="0"/>
        </a:p>
      </dgm:t>
    </dgm:pt>
    <dgm:pt modelId="{90F5E3C0-FBFA-4234-AAC7-9ECA6B12FA91}" type="parTrans" cxnId="{5D3E6ED7-F751-4444-8A7F-4888CCAFB343}">
      <dgm:prSet/>
      <dgm:spPr/>
      <dgm:t>
        <a:bodyPr/>
        <a:lstStyle/>
        <a:p>
          <a:endParaRPr lang="es-ES"/>
        </a:p>
      </dgm:t>
    </dgm:pt>
    <dgm:pt modelId="{8CDC1CD4-0F4B-4166-BAFE-4B92EEB50246}" type="sibTrans" cxnId="{5D3E6ED7-F751-4444-8A7F-4888CCAFB343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969E83B9-2A82-4E22-848F-2BAD64014FC6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400" b="1" dirty="0" smtClean="0">
              <a:latin typeface="+mn-lt"/>
            </a:rPr>
            <a:t>Salud humana</a:t>
          </a:r>
          <a:endParaRPr lang="es-ES" sz="1400" dirty="0">
            <a:latin typeface="+mn-lt"/>
          </a:endParaRPr>
        </a:p>
      </dgm:t>
    </dgm:pt>
    <dgm:pt modelId="{A9CC5803-93B7-4BC6-8DD4-DD91BBFE9F96}" type="parTrans" cxnId="{2E577BB1-0AFB-4FD5-81AE-7A046C2FDF41}">
      <dgm:prSet/>
      <dgm:spPr/>
      <dgm:t>
        <a:bodyPr/>
        <a:lstStyle/>
        <a:p>
          <a:endParaRPr lang="es-ES"/>
        </a:p>
      </dgm:t>
    </dgm:pt>
    <dgm:pt modelId="{D0D1A67A-E339-465C-9383-7CCD729DC3C7}" type="sibTrans" cxnId="{2E577BB1-0AFB-4FD5-81AE-7A046C2FDF41}">
      <dgm:prSet/>
      <dgm:spPr/>
      <dgm:t>
        <a:bodyPr/>
        <a:lstStyle/>
        <a:p>
          <a:endParaRPr lang="es-ES"/>
        </a:p>
      </dgm:t>
    </dgm:pt>
    <dgm:pt modelId="{5ACCE275-2962-4A5F-9F30-43023B1AAE1C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dirty="0" smtClean="0"/>
            <a:t>Maestrías / </a:t>
          </a:r>
          <a:r>
            <a:rPr lang="es-ES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Especialidades</a:t>
          </a:r>
          <a:endParaRPr lang="es-ES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8BA82535-C249-4300-B667-1D863FE31B24}" type="parTrans" cxnId="{2FE6E162-31FF-4A46-BC94-D5A040E8C3D4}">
      <dgm:prSet/>
      <dgm:spPr/>
      <dgm:t>
        <a:bodyPr/>
        <a:lstStyle/>
        <a:p>
          <a:endParaRPr lang="es-ES"/>
        </a:p>
      </dgm:t>
    </dgm:pt>
    <dgm:pt modelId="{4E6CD257-8885-4E15-B532-AD175DC7DD78}" type="sibTrans" cxnId="{2FE6E162-31FF-4A46-BC94-D5A040E8C3D4}">
      <dgm:prSet/>
      <dgm:spPr/>
      <dgm:t>
        <a:bodyPr/>
        <a:lstStyle/>
        <a:p>
          <a:endParaRPr lang="es-ES"/>
        </a:p>
      </dgm:t>
    </dgm:pt>
    <dgm:pt modelId="{7D7AF206-5E35-4A20-9A98-8EF3ECD99BE5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Ingeniería Eléctrica</a:t>
          </a:r>
          <a:endParaRPr lang="es-ES" sz="950" b="1" dirty="0"/>
        </a:p>
      </dgm:t>
    </dgm:pt>
    <dgm:pt modelId="{1C62E1DA-9EC0-4CCE-BB8A-C2949A813FA7}" type="parTrans" cxnId="{0DA0FF17-C9DF-4C71-9291-3FCB4EE8DFC8}">
      <dgm:prSet/>
      <dgm:spPr/>
      <dgm:t>
        <a:bodyPr/>
        <a:lstStyle/>
        <a:p>
          <a:endParaRPr lang="es-ES"/>
        </a:p>
      </dgm:t>
    </dgm:pt>
    <dgm:pt modelId="{5CE9135E-99E8-4EFD-92B8-507D76B9F658}" type="sibTrans" cxnId="{0DA0FF17-C9DF-4C71-9291-3FCB4EE8DFC8}">
      <dgm:prSet/>
      <dgm:spPr/>
      <dgm:t>
        <a:bodyPr/>
        <a:lstStyle/>
        <a:p>
          <a:endParaRPr lang="es-ES"/>
        </a:p>
      </dgm:t>
    </dgm:pt>
    <dgm:pt modelId="{58C85093-AD46-47BB-B7C1-33630BA078E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400" b="1" dirty="0" smtClean="0">
              <a:latin typeface="+mn-lt"/>
            </a:rPr>
            <a:t>Materiales y tecnologías para la construcción</a:t>
          </a:r>
          <a:r>
            <a:rPr lang="es-EC" sz="1400" dirty="0" smtClean="0">
              <a:latin typeface="+mn-lt"/>
            </a:rPr>
            <a:t> </a:t>
          </a:r>
          <a:endParaRPr lang="es-ES" sz="1400" dirty="0">
            <a:latin typeface="+mn-lt"/>
          </a:endParaRPr>
        </a:p>
      </dgm:t>
    </dgm:pt>
    <dgm:pt modelId="{36E1FFF9-9E6A-4F7E-A533-E2D3CD82A06E}" type="parTrans" cxnId="{8500F511-25AA-4DB0-B771-B4A87EE9295B}">
      <dgm:prSet/>
      <dgm:spPr/>
      <dgm:t>
        <a:bodyPr/>
        <a:lstStyle/>
        <a:p>
          <a:endParaRPr lang="es-ES"/>
        </a:p>
      </dgm:t>
    </dgm:pt>
    <dgm:pt modelId="{0013613B-D996-4995-BF73-126052715607}" type="sibTrans" cxnId="{8500F511-25AA-4DB0-B771-B4A87EE9295B}">
      <dgm:prSet/>
      <dgm:spPr/>
      <dgm:t>
        <a:bodyPr/>
        <a:lstStyle/>
        <a:p>
          <a:endParaRPr lang="es-ES"/>
        </a:p>
      </dgm:t>
    </dgm:pt>
    <dgm:pt modelId="{D41A4137-82D2-46E5-BE2A-7E078BD7354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400" b="1" dirty="0" smtClean="0">
              <a:latin typeface="+mn-lt"/>
            </a:rPr>
            <a:t>Procesos formativos educacionales</a:t>
          </a:r>
          <a:endParaRPr lang="es-ES" sz="1400" dirty="0">
            <a:latin typeface="+mn-lt"/>
          </a:endParaRPr>
        </a:p>
      </dgm:t>
    </dgm:pt>
    <dgm:pt modelId="{C15D5193-BB28-4D75-8FEC-F06D2ACCF381}" type="parTrans" cxnId="{4C389D94-391A-4D70-8CD1-B4D8D685EE0A}">
      <dgm:prSet/>
      <dgm:spPr/>
      <dgm:t>
        <a:bodyPr/>
        <a:lstStyle/>
        <a:p>
          <a:endParaRPr lang="es-ES"/>
        </a:p>
      </dgm:t>
    </dgm:pt>
    <dgm:pt modelId="{36B37228-649C-4660-A626-6BD71D7FC2FB}" type="sibTrans" cxnId="{4C389D94-391A-4D70-8CD1-B4D8D685EE0A}">
      <dgm:prSet/>
      <dgm:spPr/>
      <dgm:t>
        <a:bodyPr/>
        <a:lstStyle/>
        <a:p>
          <a:endParaRPr lang="es-ES"/>
        </a:p>
      </dgm:t>
    </dgm:pt>
    <dgm:pt modelId="{F30E2606-0F7E-4D7A-91B2-DA363ED76B59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400" b="1" dirty="0" smtClean="0">
              <a:latin typeface="+mn-lt"/>
            </a:rPr>
            <a:t>Medioambiente</a:t>
          </a:r>
          <a:endParaRPr lang="es-ES" sz="1400" b="1" dirty="0">
            <a:latin typeface="+mn-lt"/>
          </a:endParaRPr>
        </a:p>
      </dgm:t>
    </dgm:pt>
    <dgm:pt modelId="{18765E9D-DDD1-4CBA-8846-4F5483D47F86}" type="parTrans" cxnId="{091FFC7B-9CCE-440F-AEE8-E65E559C4CF4}">
      <dgm:prSet/>
      <dgm:spPr/>
      <dgm:t>
        <a:bodyPr/>
        <a:lstStyle/>
        <a:p>
          <a:endParaRPr lang="es-ES"/>
        </a:p>
      </dgm:t>
    </dgm:pt>
    <dgm:pt modelId="{2B424AFF-F6FC-4F37-98B0-CD71530594F3}" type="sibTrans" cxnId="{091FFC7B-9CCE-440F-AEE8-E65E559C4CF4}">
      <dgm:prSet/>
      <dgm:spPr/>
      <dgm:t>
        <a:bodyPr/>
        <a:lstStyle/>
        <a:p>
          <a:endParaRPr lang="es-ES"/>
        </a:p>
      </dgm:t>
    </dgm:pt>
    <dgm:pt modelId="{7930DACF-8B93-4D3A-A52A-851DFA73AFEE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400" b="1" dirty="0" smtClean="0">
              <a:latin typeface="+mn-lt"/>
            </a:rPr>
            <a:t>Energías Limpias</a:t>
          </a:r>
          <a:endParaRPr lang="es-ES" sz="1400" b="1" dirty="0">
            <a:latin typeface="+mn-lt"/>
          </a:endParaRPr>
        </a:p>
      </dgm:t>
    </dgm:pt>
    <dgm:pt modelId="{85DEF449-F2CB-445B-BF74-30713D051CDB}" type="parTrans" cxnId="{63827960-90A0-4A77-AB3B-2EAE66FB2D23}">
      <dgm:prSet/>
      <dgm:spPr/>
      <dgm:t>
        <a:bodyPr/>
        <a:lstStyle/>
        <a:p>
          <a:endParaRPr lang="es-ES"/>
        </a:p>
      </dgm:t>
    </dgm:pt>
    <dgm:pt modelId="{2F2AA456-B2A3-4522-B0C4-C372DE2AAD77}" type="sibTrans" cxnId="{63827960-90A0-4A77-AB3B-2EAE66FB2D23}">
      <dgm:prSet/>
      <dgm:spPr/>
      <dgm:t>
        <a:bodyPr/>
        <a:lstStyle/>
        <a:p>
          <a:endParaRPr lang="es-ES"/>
        </a:p>
      </dgm:t>
    </dgm:pt>
    <dgm:pt modelId="{14FEDBDC-3864-4401-BAAF-CA47B31357E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Patrimonio</a:t>
          </a:r>
          <a:endParaRPr lang="es-ES" sz="1400" dirty="0">
            <a:latin typeface="+mn-lt"/>
          </a:endParaRPr>
        </a:p>
      </dgm:t>
    </dgm:pt>
    <dgm:pt modelId="{95AE95CE-32CD-4F43-9B20-BA1346C25A25}" type="parTrans" cxnId="{7F5C98DC-22A5-48E9-826C-E314E996E289}">
      <dgm:prSet/>
      <dgm:spPr/>
      <dgm:t>
        <a:bodyPr/>
        <a:lstStyle/>
        <a:p>
          <a:endParaRPr lang="es-ES"/>
        </a:p>
      </dgm:t>
    </dgm:pt>
    <dgm:pt modelId="{40197D70-D222-4D02-9BC9-6D82BDB84D33}" type="sibTrans" cxnId="{7F5C98DC-22A5-48E9-826C-E314E996E289}">
      <dgm:prSet/>
      <dgm:spPr/>
      <dgm:t>
        <a:bodyPr/>
        <a:lstStyle/>
        <a:p>
          <a:endParaRPr lang="es-ES"/>
        </a:p>
      </dgm:t>
    </dgm:pt>
    <dgm:pt modelId="{F8A794AD-0AC9-4221-B1F1-5D07A25A020B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C" sz="1400" b="1" dirty="0" smtClean="0">
              <a:latin typeface="+mn-lt"/>
            </a:rPr>
            <a:t>Sociedad cubana</a:t>
          </a:r>
          <a:r>
            <a:rPr lang="es-EC" sz="1400" dirty="0" smtClean="0">
              <a:latin typeface="+mn-lt"/>
            </a:rPr>
            <a:t> </a:t>
          </a:r>
          <a:endParaRPr lang="es-ES" sz="1400" dirty="0">
            <a:latin typeface="+mn-lt"/>
          </a:endParaRPr>
        </a:p>
      </dgm:t>
    </dgm:pt>
    <dgm:pt modelId="{91E388B8-15F5-4522-A09C-397F54DD8CBC}" type="parTrans" cxnId="{BE45A6F2-3E0B-4F8D-B9F7-468D8CB68605}">
      <dgm:prSet/>
      <dgm:spPr/>
      <dgm:t>
        <a:bodyPr/>
        <a:lstStyle/>
        <a:p>
          <a:endParaRPr lang="es-ES"/>
        </a:p>
      </dgm:t>
    </dgm:pt>
    <dgm:pt modelId="{D3C6DA33-642B-4043-8952-A599D2C259E7}" type="sibTrans" cxnId="{BE45A6F2-3E0B-4F8D-B9F7-468D8CB68605}">
      <dgm:prSet/>
      <dgm:spPr/>
      <dgm:t>
        <a:bodyPr/>
        <a:lstStyle/>
        <a:p>
          <a:endParaRPr lang="es-ES"/>
        </a:p>
      </dgm:t>
    </dgm:pt>
    <dgm:pt modelId="{3273287B-F7BA-4DDE-AC42-691516A3A14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400" b="1" dirty="0" smtClean="0">
              <a:latin typeface="+mn-lt"/>
            </a:rPr>
            <a:t>Biotecnología</a:t>
          </a:r>
          <a:endParaRPr lang="es-ES" sz="1400" b="1" dirty="0">
            <a:latin typeface="+mn-lt"/>
          </a:endParaRPr>
        </a:p>
      </dgm:t>
    </dgm:pt>
    <dgm:pt modelId="{5D2B8176-34D5-4996-BB8B-B758A4059101}" type="parTrans" cxnId="{F178DA1E-B192-411C-9DDF-0826DBF0CCB2}">
      <dgm:prSet/>
      <dgm:spPr/>
      <dgm:t>
        <a:bodyPr/>
        <a:lstStyle/>
        <a:p>
          <a:endParaRPr lang="es-ES"/>
        </a:p>
      </dgm:t>
    </dgm:pt>
    <dgm:pt modelId="{DB655004-4F79-42F0-B80D-67103A617ECC}" type="sibTrans" cxnId="{F178DA1E-B192-411C-9DDF-0826DBF0CCB2}">
      <dgm:prSet/>
      <dgm:spPr/>
      <dgm:t>
        <a:bodyPr/>
        <a:lstStyle/>
        <a:p>
          <a:endParaRPr lang="es-ES"/>
        </a:p>
      </dgm:t>
    </dgm:pt>
    <dgm:pt modelId="{72BCF023-17C0-4887-B643-561A64D5D9EB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400" b="1" dirty="0" smtClean="0">
              <a:latin typeface="+mn-lt"/>
            </a:rPr>
            <a:t>Desarrollo Local</a:t>
          </a:r>
          <a:endParaRPr lang="es-ES" sz="1400" b="1" dirty="0">
            <a:latin typeface="+mn-lt"/>
          </a:endParaRPr>
        </a:p>
      </dgm:t>
    </dgm:pt>
    <dgm:pt modelId="{D5ECF14A-F432-410D-A367-95A6D80CC014}" type="parTrans" cxnId="{8E062CB4-13E2-438C-917F-C5D1F5F5B11F}">
      <dgm:prSet/>
      <dgm:spPr/>
      <dgm:t>
        <a:bodyPr/>
        <a:lstStyle/>
        <a:p>
          <a:endParaRPr lang="es-ES"/>
        </a:p>
      </dgm:t>
    </dgm:pt>
    <dgm:pt modelId="{32CA432D-F6A8-48C9-B310-903B23E20392}" type="sibTrans" cxnId="{8E062CB4-13E2-438C-917F-C5D1F5F5B11F}">
      <dgm:prSet/>
      <dgm:spPr/>
      <dgm:t>
        <a:bodyPr/>
        <a:lstStyle/>
        <a:p>
          <a:endParaRPr lang="es-ES"/>
        </a:p>
      </dgm:t>
    </dgm:pt>
    <dgm:pt modelId="{7E107F87-AA42-4E8A-A07F-F45EA6365CFC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400" b="1" dirty="0" smtClean="0">
              <a:latin typeface="+mn-lt"/>
            </a:rPr>
            <a:t>Nuevos Materiales</a:t>
          </a:r>
          <a:endParaRPr lang="es-ES" sz="1400" b="1" dirty="0">
            <a:latin typeface="+mn-lt"/>
          </a:endParaRPr>
        </a:p>
      </dgm:t>
    </dgm:pt>
    <dgm:pt modelId="{B40767C5-F228-49F8-ABAA-F04A79FB1926}" type="parTrans" cxnId="{B2803BCD-8FFC-40F4-BC41-2246411671C5}">
      <dgm:prSet/>
      <dgm:spPr/>
      <dgm:t>
        <a:bodyPr/>
        <a:lstStyle/>
        <a:p>
          <a:endParaRPr lang="es-ES"/>
        </a:p>
      </dgm:t>
    </dgm:pt>
    <dgm:pt modelId="{690F390E-39BF-4B26-AE85-0B9BBDCC47A0}" type="sibTrans" cxnId="{B2803BCD-8FFC-40F4-BC41-2246411671C5}">
      <dgm:prSet/>
      <dgm:spPr/>
      <dgm:t>
        <a:bodyPr/>
        <a:lstStyle/>
        <a:p>
          <a:endParaRPr lang="es-ES"/>
        </a:p>
      </dgm:t>
    </dgm:pt>
    <dgm:pt modelId="{32747CE7-DB9C-4174-9B57-E55D65513D1A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400" b="1" dirty="0" smtClean="0">
              <a:latin typeface="+mn-lt"/>
            </a:rPr>
            <a:t>Producción de alimentos</a:t>
          </a:r>
          <a:endParaRPr lang="es-ES" sz="1400" b="1" dirty="0">
            <a:latin typeface="+mn-lt"/>
          </a:endParaRPr>
        </a:p>
      </dgm:t>
    </dgm:pt>
    <dgm:pt modelId="{01932250-0FD7-46F6-B385-0C310D038BB8}" type="parTrans" cxnId="{2EF1B16F-6259-47CD-967A-DF9E58B0459A}">
      <dgm:prSet/>
      <dgm:spPr/>
      <dgm:t>
        <a:bodyPr/>
        <a:lstStyle/>
        <a:p>
          <a:endParaRPr lang="es-ES"/>
        </a:p>
      </dgm:t>
    </dgm:pt>
    <dgm:pt modelId="{0AE8CB02-312D-4D66-994E-3469F4044344}" type="sibTrans" cxnId="{2EF1B16F-6259-47CD-967A-DF9E58B0459A}">
      <dgm:prSet/>
      <dgm:spPr/>
      <dgm:t>
        <a:bodyPr/>
        <a:lstStyle/>
        <a:p>
          <a:endParaRPr lang="es-ES"/>
        </a:p>
      </dgm:t>
    </dgm:pt>
    <dgm:pt modelId="{6B369777-FE07-480A-BCD8-47DC36295E36}">
      <dgm:prSet custT="1"/>
      <dgm:spPr/>
      <dgm:t>
        <a:bodyPr/>
        <a:lstStyle/>
        <a:p>
          <a:r>
            <a:rPr lang="es-ES" sz="1200" b="1" dirty="0" smtClean="0"/>
            <a:t>Ciencias Sociológicas </a:t>
          </a:r>
          <a:endParaRPr lang="en-US" sz="1200" b="1" dirty="0"/>
        </a:p>
      </dgm:t>
    </dgm:pt>
    <dgm:pt modelId="{E731511B-6ABA-48BA-B5CA-8ED4EB7CBF00}" type="parTrans" cxnId="{44A16B93-074A-4C6C-BF1D-4B02ACD660DD}">
      <dgm:prSet/>
      <dgm:spPr/>
      <dgm:t>
        <a:bodyPr/>
        <a:lstStyle/>
        <a:p>
          <a:endParaRPr lang="es-ES"/>
        </a:p>
      </dgm:t>
    </dgm:pt>
    <dgm:pt modelId="{FCDE451B-045D-4760-BA03-B4ECB42DD2BF}" type="sibTrans" cxnId="{44A16B93-074A-4C6C-BF1D-4B02ACD660DD}">
      <dgm:prSet/>
      <dgm:spPr/>
      <dgm:t>
        <a:bodyPr/>
        <a:lstStyle/>
        <a:p>
          <a:endParaRPr lang="es-ES"/>
        </a:p>
      </dgm:t>
    </dgm:pt>
    <dgm:pt modelId="{8EEBBA65-B5F9-46CE-BD3F-74C29FAD2A89}">
      <dgm:prSet custT="1"/>
      <dgm:spPr/>
      <dgm:t>
        <a:bodyPr/>
        <a:lstStyle/>
        <a:p>
          <a:r>
            <a:rPr lang="es-ES" sz="1200" b="1" dirty="0" smtClean="0"/>
            <a:t>Ciencias Jurídicas </a:t>
          </a:r>
          <a:endParaRPr lang="en-US" sz="1200" b="1" dirty="0"/>
        </a:p>
      </dgm:t>
    </dgm:pt>
    <dgm:pt modelId="{C28B4EAB-B8B7-4B69-BEA2-CDD2690E2CAA}" type="parTrans" cxnId="{EFB5DD16-6401-4596-937A-47B826B5E72A}">
      <dgm:prSet/>
      <dgm:spPr/>
      <dgm:t>
        <a:bodyPr/>
        <a:lstStyle/>
        <a:p>
          <a:endParaRPr lang="es-ES"/>
        </a:p>
      </dgm:t>
    </dgm:pt>
    <dgm:pt modelId="{C8FC3D6F-3659-4503-BB65-0CF95B598C89}" type="sibTrans" cxnId="{EFB5DD16-6401-4596-937A-47B826B5E72A}">
      <dgm:prSet/>
      <dgm:spPr/>
      <dgm:t>
        <a:bodyPr/>
        <a:lstStyle/>
        <a:p>
          <a:endParaRPr lang="es-ES"/>
        </a:p>
      </dgm:t>
    </dgm:pt>
    <dgm:pt modelId="{1C48467E-5F07-4B94-A8E9-395A9BC9468B}">
      <dgm:prSet custT="1"/>
      <dgm:spPr/>
      <dgm:t>
        <a:bodyPr/>
        <a:lstStyle/>
        <a:p>
          <a:r>
            <a:rPr lang="es-ES" sz="1200" b="1" dirty="0" smtClean="0"/>
            <a:t>Automática </a:t>
          </a:r>
          <a:endParaRPr lang="en-US" sz="1200" b="1" dirty="0"/>
        </a:p>
      </dgm:t>
    </dgm:pt>
    <dgm:pt modelId="{8A72803F-27ED-41E0-8D19-908E1FF119A4}" type="parTrans" cxnId="{705EB22C-4DA3-4522-9F87-9201735F7117}">
      <dgm:prSet/>
      <dgm:spPr/>
      <dgm:t>
        <a:bodyPr/>
        <a:lstStyle/>
        <a:p>
          <a:endParaRPr lang="es-ES"/>
        </a:p>
      </dgm:t>
    </dgm:pt>
    <dgm:pt modelId="{AD215C07-573C-40D0-BA3B-F260DCCBBF62}" type="sibTrans" cxnId="{705EB22C-4DA3-4522-9F87-9201735F7117}">
      <dgm:prSet/>
      <dgm:spPr/>
      <dgm:t>
        <a:bodyPr/>
        <a:lstStyle/>
        <a:p>
          <a:endParaRPr lang="es-ES"/>
        </a:p>
      </dgm:t>
    </dgm:pt>
    <dgm:pt modelId="{3B05D556-1F29-44A6-903D-C1F4325E083E}">
      <dgm:prSet custT="1"/>
      <dgm:spPr/>
      <dgm:t>
        <a:bodyPr/>
        <a:lstStyle/>
        <a:p>
          <a:r>
            <a:rPr lang="es-ES" sz="1200" b="1" dirty="0" smtClean="0"/>
            <a:t>Ingeniería Biomédica</a:t>
          </a:r>
          <a:endParaRPr lang="en-US" sz="1200" b="1" dirty="0"/>
        </a:p>
      </dgm:t>
    </dgm:pt>
    <dgm:pt modelId="{7BD077C5-5507-4103-8FF7-3D70C13B19E1}" type="parTrans" cxnId="{2B27E545-9495-4FE5-8C26-EDF168D89907}">
      <dgm:prSet/>
      <dgm:spPr/>
      <dgm:t>
        <a:bodyPr/>
        <a:lstStyle/>
        <a:p>
          <a:endParaRPr lang="es-ES"/>
        </a:p>
      </dgm:t>
    </dgm:pt>
    <dgm:pt modelId="{8249C70D-5FB7-439D-80C8-02C3486DB14E}" type="sibTrans" cxnId="{2B27E545-9495-4FE5-8C26-EDF168D89907}">
      <dgm:prSet/>
      <dgm:spPr/>
      <dgm:t>
        <a:bodyPr/>
        <a:lstStyle/>
        <a:p>
          <a:endParaRPr lang="es-ES"/>
        </a:p>
      </dgm:t>
    </dgm:pt>
    <dgm:pt modelId="{D337FC76-92D7-46D8-B241-23A42195F2A4}">
      <dgm:prSet custT="1"/>
      <dgm:spPr/>
      <dgm:t>
        <a:bodyPr/>
        <a:lstStyle/>
        <a:p>
          <a:r>
            <a:rPr lang="es-ES" sz="1200" b="1" dirty="0" smtClean="0"/>
            <a:t>Ciencias Económicas y Contables-Financieras</a:t>
          </a:r>
          <a:endParaRPr lang="en-US" sz="1200" b="1" dirty="0"/>
        </a:p>
      </dgm:t>
    </dgm:pt>
    <dgm:pt modelId="{4A9739AC-A9D0-4EA9-A58E-72807369D178}" type="parTrans" cxnId="{CAF8685C-28FD-45EA-8485-81D48CBF5105}">
      <dgm:prSet/>
      <dgm:spPr/>
      <dgm:t>
        <a:bodyPr/>
        <a:lstStyle/>
        <a:p>
          <a:endParaRPr lang="es-ES"/>
        </a:p>
      </dgm:t>
    </dgm:pt>
    <dgm:pt modelId="{205E82DE-85BC-4901-8143-B81948B8C15E}" type="sibTrans" cxnId="{CAF8685C-28FD-45EA-8485-81D48CBF5105}">
      <dgm:prSet/>
      <dgm:spPr/>
      <dgm:t>
        <a:bodyPr/>
        <a:lstStyle/>
        <a:p>
          <a:endParaRPr lang="es-ES"/>
        </a:p>
      </dgm:t>
    </dgm:pt>
    <dgm:pt modelId="{224222D7-8DEF-43CA-B45E-E85B9E843C87}">
      <dgm:prSet custT="1"/>
      <dgm:spPr/>
      <dgm:t>
        <a:bodyPr/>
        <a:lstStyle/>
        <a:p>
          <a:r>
            <a:rPr lang="es-ES" sz="1200" b="1" dirty="0" smtClean="0"/>
            <a:t>Ciencias Básicas</a:t>
          </a:r>
          <a:endParaRPr lang="en-US" sz="1200" b="1" dirty="0"/>
        </a:p>
      </dgm:t>
    </dgm:pt>
    <dgm:pt modelId="{A0705E8F-70D0-4260-8313-931D9E328574}" type="parTrans" cxnId="{6ACE5C8A-E76B-48E7-A5CC-138BA787E0EE}">
      <dgm:prSet/>
      <dgm:spPr/>
      <dgm:t>
        <a:bodyPr/>
        <a:lstStyle/>
        <a:p>
          <a:endParaRPr lang="es-ES"/>
        </a:p>
      </dgm:t>
    </dgm:pt>
    <dgm:pt modelId="{0429A1A7-8691-4CC7-9A42-A95C0867128A}" type="sibTrans" cxnId="{6ACE5C8A-E76B-48E7-A5CC-138BA787E0EE}">
      <dgm:prSet/>
      <dgm:spPr/>
      <dgm:t>
        <a:bodyPr/>
        <a:lstStyle/>
        <a:p>
          <a:endParaRPr lang="es-ES"/>
        </a:p>
      </dgm:t>
    </dgm:pt>
    <dgm:pt modelId="{3BD5F8C0-2BAF-4DD0-9068-3565198440BA}">
      <dgm:prSet custT="1"/>
      <dgm:spPr/>
      <dgm:t>
        <a:bodyPr/>
        <a:lstStyle/>
        <a:p>
          <a:r>
            <a:rPr lang="es-ES" sz="1200" b="1" dirty="0" smtClean="0"/>
            <a:t>Ciencias Históricas y Filosóficas.</a:t>
          </a:r>
          <a:endParaRPr lang="en-US" sz="1200" b="1" dirty="0"/>
        </a:p>
      </dgm:t>
    </dgm:pt>
    <dgm:pt modelId="{79704E64-8BE6-4822-B03D-2B77A6255B1C}" type="parTrans" cxnId="{FA81368C-7E94-4766-BF40-070064CD2CAB}">
      <dgm:prSet/>
      <dgm:spPr/>
      <dgm:t>
        <a:bodyPr/>
        <a:lstStyle/>
        <a:p>
          <a:endParaRPr lang="es-ES"/>
        </a:p>
      </dgm:t>
    </dgm:pt>
    <dgm:pt modelId="{110F38C7-2624-46AB-A904-1D302CABAE86}" type="sibTrans" cxnId="{FA81368C-7E94-4766-BF40-070064CD2CAB}">
      <dgm:prSet/>
      <dgm:spPr/>
      <dgm:t>
        <a:bodyPr/>
        <a:lstStyle/>
        <a:p>
          <a:endParaRPr lang="es-ES"/>
        </a:p>
      </dgm:t>
    </dgm:pt>
    <dgm:pt modelId="{404BFA14-CE50-47D9-B240-67605652AEC6}">
      <dgm:prSet custT="1"/>
      <dgm:spPr/>
      <dgm:t>
        <a:bodyPr/>
        <a:lstStyle/>
        <a:p>
          <a:r>
            <a:rPr lang="es-ES" sz="1200" b="1" dirty="0" smtClean="0"/>
            <a:t>Ciencias Lingüísticas y Literarias </a:t>
          </a:r>
          <a:endParaRPr lang="en-US" sz="1200" b="1" dirty="0"/>
        </a:p>
      </dgm:t>
    </dgm:pt>
    <dgm:pt modelId="{6DECBFFD-64B7-4982-88B7-AB4C5992FB7E}" type="parTrans" cxnId="{3EF86ED4-EEEE-4C13-9262-3F0948C1FECF}">
      <dgm:prSet/>
      <dgm:spPr/>
      <dgm:t>
        <a:bodyPr/>
        <a:lstStyle/>
        <a:p>
          <a:endParaRPr lang="es-ES"/>
        </a:p>
      </dgm:t>
    </dgm:pt>
    <dgm:pt modelId="{52865BC9-CED3-4234-8BD6-F50E49986466}" type="sibTrans" cxnId="{3EF86ED4-EEEE-4C13-9262-3F0948C1FECF}">
      <dgm:prSet/>
      <dgm:spPr/>
      <dgm:t>
        <a:bodyPr/>
        <a:lstStyle/>
        <a:p>
          <a:endParaRPr lang="es-ES"/>
        </a:p>
      </dgm:t>
    </dgm:pt>
    <dgm:pt modelId="{99D467B1-BB8F-4DA8-9172-3E01723EF820}">
      <dgm:prSet custT="1"/>
      <dgm:spPr/>
      <dgm:t>
        <a:bodyPr/>
        <a:lstStyle/>
        <a:p>
          <a:r>
            <a:rPr lang="es-ES" sz="1200" b="1" dirty="0" smtClean="0"/>
            <a:t>Ciencias Ambientales</a:t>
          </a:r>
          <a:endParaRPr lang="en-US" sz="1200" b="1" dirty="0"/>
        </a:p>
      </dgm:t>
    </dgm:pt>
    <dgm:pt modelId="{A164F77B-C132-40C2-9AE4-5EBEC71DE81D}" type="parTrans" cxnId="{E02A4EB1-C68B-4730-8A4A-57AEAB8446DC}">
      <dgm:prSet/>
      <dgm:spPr/>
      <dgm:t>
        <a:bodyPr/>
        <a:lstStyle/>
        <a:p>
          <a:endParaRPr lang="es-ES"/>
        </a:p>
      </dgm:t>
    </dgm:pt>
    <dgm:pt modelId="{27FEAADC-5082-45CD-895B-D3A8A49FF7EC}" type="sibTrans" cxnId="{E02A4EB1-C68B-4730-8A4A-57AEAB8446DC}">
      <dgm:prSet/>
      <dgm:spPr/>
      <dgm:t>
        <a:bodyPr/>
        <a:lstStyle/>
        <a:p>
          <a:endParaRPr lang="es-ES"/>
        </a:p>
      </dgm:t>
    </dgm:pt>
    <dgm:pt modelId="{359F7484-BCA7-452C-8943-3D4FBB34403E}">
      <dgm:prSet custT="1"/>
      <dgm:spPr/>
      <dgm:t>
        <a:bodyPr/>
        <a:lstStyle/>
        <a:p>
          <a:r>
            <a:rPr lang="es-ES" sz="1200" b="1" dirty="0" smtClean="0"/>
            <a:t>Biotecnología</a:t>
          </a:r>
          <a:endParaRPr lang="en-US" sz="1200" b="1" dirty="0"/>
        </a:p>
      </dgm:t>
    </dgm:pt>
    <dgm:pt modelId="{44243BAE-E1D1-4367-848E-035E027E866C}" type="parTrans" cxnId="{C5190887-01DB-4FC4-8469-B0A1ECCCBFFF}">
      <dgm:prSet/>
      <dgm:spPr/>
      <dgm:t>
        <a:bodyPr/>
        <a:lstStyle/>
        <a:p>
          <a:endParaRPr lang="es-ES"/>
        </a:p>
      </dgm:t>
    </dgm:pt>
    <dgm:pt modelId="{3D737154-908A-454B-B11E-F1A17B48CF2E}" type="sibTrans" cxnId="{C5190887-01DB-4FC4-8469-B0A1ECCCBFFF}">
      <dgm:prSet/>
      <dgm:spPr/>
      <dgm:t>
        <a:bodyPr/>
        <a:lstStyle/>
        <a:p>
          <a:endParaRPr lang="es-ES"/>
        </a:p>
      </dgm:t>
    </dgm:pt>
    <dgm:pt modelId="{AEFDE0EB-A091-4492-AA9C-2890BE84DBD1}">
      <dgm:prSet custT="1"/>
      <dgm:spPr/>
      <dgm:t>
        <a:bodyPr/>
        <a:lstStyle/>
        <a:p>
          <a:r>
            <a:rPr lang="es-ES" sz="1200" b="1" dirty="0" smtClean="0"/>
            <a:t>Patrimonio.</a:t>
          </a:r>
          <a:endParaRPr lang="en-US" sz="1200" b="1" dirty="0"/>
        </a:p>
      </dgm:t>
    </dgm:pt>
    <dgm:pt modelId="{9E5222FE-45BF-4C2F-BBD4-68D52177197E}" type="parTrans" cxnId="{F30A7481-37C9-45CF-ADD2-029546794FA9}">
      <dgm:prSet/>
      <dgm:spPr/>
      <dgm:t>
        <a:bodyPr/>
        <a:lstStyle/>
        <a:p>
          <a:endParaRPr lang="es-ES"/>
        </a:p>
      </dgm:t>
    </dgm:pt>
    <dgm:pt modelId="{50516834-8F60-448B-B48B-442FBE86BFCB}" type="sibTrans" cxnId="{F30A7481-37C9-45CF-ADD2-029546794FA9}">
      <dgm:prSet/>
      <dgm:spPr/>
      <dgm:t>
        <a:bodyPr/>
        <a:lstStyle/>
        <a:p>
          <a:endParaRPr lang="es-ES"/>
        </a:p>
      </dgm:t>
    </dgm:pt>
    <dgm:pt modelId="{8B0ADDE0-86EC-4D1C-8545-8A8BD041598A}">
      <dgm:prSet custT="1"/>
      <dgm:spPr/>
      <dgm:t>
        <a:bodyPr/>
        <a:lstStyle/>
        <a:p>
          <a:r>
            <a:rPr lang="es-ES" sz="1200" b="1" dirty="0" smtClean="0"/>
            <a:t>Construcciones e Hidráulica en zonas sísmicas.</a:t>
          </a:r>
          <a:endParaRPr lang="en-US" sz="1200" b="1" dirty="0"/>
        </a:p>
      </dgm:t>
    </dgm:pt>
    <dgm:pt modelId="{6AE85B1B-155B-457A-90BD-9EF3DA7B96F5}" type="parTrans" cxnId="{3B4F37F6-C6B4-4DEC-9891-4B760EA5010C}">
      <dgm:prSet/>
      <dgm:spPr/>
      <dgm:t>
        <a:bodyPr/>
        <a:lstStyle/>
        <a:p>
          <a:endParaRPr lang="es-ES"/>
        </a:p>
      </dgm:t>
    </dgm:pt>
    <dgm:pt modelId="{8A4CECE2-769B-44BD-9493-69DA0F9E36C1}" type="sibTrans" cxnId="{3B4F37F6-C6B4-4DEC-9891-4B760EA5010C}">
      <dgm:prSet/>
      <dgm:spPr/>
      <dgm:t>
        <a:bodyPr/>
        <a:lstStyle/>
        <a:p>
          <a:endParaRPr lang="es-ES"/>
        </a:p>
      </dgm:t>
    </dgm:pt>
    <dgm:pt modelId="{2572FD78-97AB-4D09-9B87-B241A158713A}">
      <dgm:prSet custT="1"/>
      <dgm:spPr/>
      <dgm:t>
        <a:bodyPr/>
        <a:lstStyle/>
        <a:p>
          <a:r>
            <a:rPr lang="es-ES" sz="1200" b="1" dirty="0" smtClean="0"/>
            <a:t>Ingeniería Mecánica</a:t>
          </a:r>
          <a:endParaRPr lang="en-US" sz="1200" b="1" dirty="0"/>
        </a:p>
      </dgm:t>
    </dgm:pt>
    <dgm:pt modelId="{5EF8D5CB-C308-4144-A242-098713902CF0}" type="parTrans" cxnId="{F76A98B2-B00F-4632-B089-055484A53249}">
      <dgm:prSet/>
      <dgm:spPr/>
      <dgm:t>
        <a:bodyPr/>
        <a:lstStyle/>
        <a:p>
          <a:endParaRPr lang="es-ES"/>
        </a:p>
      </dgm:t>
    </dgm:pt>
    <dgm:pt modelId="{603DCF23-8FEC-48D3-AF7E-C519464199D3}" type="sibTrans" cxnId="{F76A98B2-B00F-4632-B089-055484A53249}">
      <dgm:prSet/>
      <dgm:spPr/>
      <dgm:t>
        <a:bodyPr/>
        <a:lstStyle/>
        <a:p>
          <a:endParaRPr lang="es-ES"/>
        </a:p>
      </dgm:t>
    </dgm:pt>
    <dgm:pt modelId="{35C63BA3-5F2D-47FC-9254-DD11CDE12A19}">
      <dgm:prSet custT="1"/>
      <dgm:spPr/>
      <dgm:t>
        <a:bodyPr/>
        <a:lstStyle/>
        <a:p>
          <a:r>
            <a:rPr lang="es-ES" sz="1200" b="1" dirty="0" smtClean="0"/>
            <a:t>Ingeniería Química</a:t>
          </a:r>
          <a:endParaRPr lang="en-US" sz="1200" b="1" dirty="0"/>
        </a:p>
      </dgm:t>
    </dgm:pt>
    <dgm:pt modelId="{2A9175B9-E8D2-448B-941E-9FAB0F968767}" type="parTrans" cxnId="{295AEA68-702A-42CB-A3FB-A5AD53DE712E}">
      <dgm:prSet/>
      <dgm:spPr/>
      <dgm:t>
        <a:bodyPr/>
        <a:lstStyle/>
        <a:p>
          <a:endParaRPr lang="es-ES"/>
        </a:p>
      </dgm:t>
    </dgm:pt>
    <dgm:pt modelId="{AD57DA8A-5565-437B-A9FE-874A69A6078A}" type="sibTrans" cxnId="{295AEA68-702A-42CB-A3FB-A5AD53DE712E}">
      <dgm:prSet/>
      <dgm:spPr/>
      <dgm:t>
        <a:bodyPr/>
        <a:lstStyle/>
        <a:p>
          <a:endParaRPr lang="es-ES"/>
        </a:p>
      </dgm:t>
    </dgm:pt>
    <dgm:pt modelId="{CF2986E6-EE75-4570-83D1-5597794BE176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Automática</a:t>
          </a:r>
          <a:endParaRPr lang="en-US" sz="950" b="1" dirty="0"/>
        </a:p>
      </dgm:t>
    </dgm:pt>
    <dgm:pt modelId="{BC2AFB63-B195-42AD-B241-10916DB04C1B}" type="parTrans" cxnId="{22193BC5-4C1C-4A63-9E6F-A3A5765EAB2A}">
      <dgm:prSet/>
      <dgm:spPr/>
      <dgm:t>
        <a:bodyPr/>
        <a:lstStyle/>
        <a:p>
          <a:endParaRPr lang="es-ES"/>
        </a:p>
      </dgm:t>
    </dgm:pt>
    <dgm:pt modelId="{BFF6F87C-2A5C-4443-AB75-7309C2B74EF3}" type="sibTrans" cxnId="{22193BC5-4C1C-4A63-9E6F-A3A5765EAB2A}">
      <dgm:prSet/>
      <dgm:spPr/>
      <dgm:t>
        <a:bodyPr/>
        <a:lstStyle/>
        <a:p>
          <a:endParaRPr lang="es-ES"/>
        </a:p>
      </dgm:t>
    </dgm:pt>
    <dgm:pt modelId="{39DD1AFC-D0EE-4E55-824F-EAE4451F24A8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Sistema de </a:t>
          </a:r>
          <a:r>
            <a:rPr lang="es-ES" sz="950" b="1" dirty="0" err="1" smtClean="0"/>
            <a:t>Telecomuniciones</a:t>
          </a:r>
          <a:endParaRPr lang="en-US" sz="950" b="1" dirty="0"/>
        </a:p>
      </dgm:t>
    </dgm:pt>
    <dgm:pt modelId="{3A896C78-A49E-480F-AB0B-D547B91EEF1A}" type="parTrans" cxnId="{7E51CFFF-D85B-4BDD-891F-1B064293A14E}">
      <dgm:prSet/>
      <dgm:spPr/>
      <dgm:t>
        <a:bodyPr/>
        <a:lstStyle/>
        <a:p>
          <a:endParaRPr lang="es-ES"/>
        </a:p>
      </dgm:t>
    </dgm:pt>
    <dgm:pt modelId="{3935A438-FA21-41A8-925E-EF9797DEBFAE}" type="sibTrans" cxnId="{7E51CFFF-D85B-4BDD-891F-1B064293A14E}">
      <dgm:prSet/>
      <dgm:spPr/>
      <dgm:t>
        <a:bodyPr/>
        <a:lstStyle/>
        <a:p>
          <a:endParaRPr lang="es-ES"/>
        </a:p>
      </dgm:t>
    </dgm:pt>
    <dgm:pt modelId="{F2E368EB-B5F9-4CEF-BF7E-D29F4086CC6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Ingeniería Biomédica</a:t>
          </a:r>
          <a:endParaRPr lang="en-US" sz="950" b="1" dirty="0"/>
        </a:p>
      </dgm:t>
    </dgm:pt>
    <dgm:pt modelId="{8530A811-87BA-4399-A9F4-2634EC9CB85C}" type="parTrans" cxnId="{57F4079B-908D-4A8D-AB6A-3DA50681147D}">
      <dgm:prSet/>
      <dgm:spPr/>
      <dgm:t>
        <a:bodyPr/>
        <a:lstStyle/>
        <a:p>
          <a:endParaRPr lang="es-ES"/>
        </a:p>
      </dgm:t>
    </dgm:pt>
    <dgm:pt modelId="{AA75187A-FEF8-4096-95D0-D3EE18C777EA}" type="sibTrans" cxnId="{57F4079B-908D-4A8D-AB6A-3DA50681147D}">
      <dgm:prSet/>
      <dgm:spPr/>
      <dgm:t>
        <a:bodyPr/>
        <a:lstStyle/>
        <a:p>
          <a:endParaRPr lang="es-ES"/>
        </a:p>
      </dgm:t>
    </dgm:pt>
    <dgm:pt modelId="{2C8B5F5B-9611-4562-9F0E-69EFF23DF43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Eficiencia Energética</a:t>
          </a:r>
          <a:endParaRPr lang="en-US" sz="950" b="1" dirty="0"/>
        </a:p>
      </dgm:t>
    </dgm:pt>
    <dgm:pt modelId="{453F720E-D7D8-4EAB-8D24-6258990F610F}" type="parTrans" cxnId="{88F0DC38-6542-42AB-8050-2041CB63866A}">
      <dgm:prSet/>
      <dgm:spPr/>
      <dgm:t>
        <a:bodyPr/>
        <a:lstStyle/>
        <a:p>
          <a:endParaRPr lang="es-ES"/>
        </a:p>
      </dgm:t>
    </dgm:pt>
    <dgm:pt modelId="{C6C14A72-934B-4E66-BC35-AE161F4EEFF4}" type="sibTrans" cxnId="{88F0DC38-6542-42AB-8050-2041CB63866A}">
      <dgm:prSet/>
      <dgm:spPr/>
      <dgm:t>
        <a:bodyPr/>
        <a:lstStyle/>
        <a:p>
          <a:endParaRPr lang="es-ES"/>
        </a:p>
      </dgm:t>
    </dgm:pt>
    <dgm:pt modelId="{076DE5C4-BB53-4865-A731-678FDEF40A0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Diseño Mecánico</a:t>
          </a:r>
          <a:endParaRPr lang="en-US" sz="950" b="1" dirty="0"/>
        </a:p>
      </dgm:t>
    </dgm:pt>
    <dgm:pt modelId="{AC188D5E-3517-4CB2-94D4-1C03230EE4F7}" type="parTrans" cxnId="{6A400641-075F-42BD-94E7-4ABA4E736D34}">
      <dgm:prSet/>
      <dgm:spPr/>
      <dgm:t>
        <a:bodyPr/>
        <a:lstStyle/>
        <a:p>
          <a:endParaRPr lang="es-ES"/>
        </a:p>
      </dgm:t>
    </dgm:pt>
    <dgm:pt modelId="{7D8BA8C9-9C23-47CA-BCF7-633AD6760ED5}" type="sibTrans" cxnId="{6A400641-075F-42BD-94E7-4ABA4E736D34}">
      <dgm:prSet/>
      <dgm:spPr/>
      <dgm:t>
        <a:bodyPr/>
        <a:lstStyle/>
        <a:p>
          <a:endParaRPr lang="es-ES"/>
        </a:p>
      </dgm:t>
    </dgm:pt>
    <dgm:pt modelId="{A06150C7-6EB9-4B5B-B579-807C3B92E21C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Ingeniería de Procesos Químicos</a:t>
          </a:r>
          <a:endParaRPr lang="en-US" sz="950" b="1" dirty="0"/>
        </a:p>
      </dgm:t>
    </dgm:pt>
    <dgm:pt modelId="{1C8FA0BF-2843-4482-8B4B-76E990A617C6}" type="parTrans" cxnId="{A39E6105-266C-4715-B416-BF21B16825DC}">
      <dgm:prSet/>
      <dgm:spPr/>
      <dgm:t>
        <a:bodyPr/>
        <a:lstStyle/>
        <a:p>
          <a:endParaRPr lang="es-ES"/>
        </a:p>
      </dgm:t>
    </dgm:pt>
    <dgm:pt modelId="{DC36F12C-A86A-49B8-9B8A-DA2AC5CFBC1D}" type="sibTrans" cxnId="{A39E6105-266C-4715-B416-BF21B16825DC}">
      <dgm:prSet/>
      <dgm:spPr/>
      <dgm:t>
        <a:bodyPr/>
        <a:lstStyle/>
        <a:p>
          <a:endParaRPr lang="es-ES"/>
        </a:p>
      </dgm:t>
    </dgm:pt>
    <dgm:pt modelId="{D39B8F5C-2C17-40AC-B667-1EA422F3A24A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err="1" smtClean="0"/>
            <a:t>Habitat</a:t>
          </a:r>
          <a:r>
            <a:rPr lang="es-ES" sz="950" b="1" dirty="0" smtClean="0"/>
            <a:t> y Medio Ambiente en Zonas Sísmicas</a:t>
          </a:r>
          <a:endParaRPr lang="en-US" sz="950" b="1" dirty="0"/>
        </a:p>
      </dgm:t>
    </dgm:pt>
    <dgm:pt modelId="{0B6FB4A7-E0B1-4E35-B143-29CF7DC22450}" type="parTrans" cxnId="{3F89F913-D585-413E-B862-82546C69022A}">
      <dgm:prSet/>
      <dgm:spPr/>
      <dgm:t>
        <a:bodyPr/>
        <a:lstStyle/>
        <a:p>
          <a:endParaRPr lang="es-ES"/>
        </a:p>
      </dgm:t>
    </dgm:pt>
    <dgm:pt modelId="{EC44A1ED-8CAA-49C5-A639-B1CA6A280A44}" type="sibTrans" cxnId="{3F89F913-D585-413E-B862-82546C69022A}">
      <dgm:prSet/>
      <dgm:spPr/>
      <dgm:t>
        <a:bodyPr/>
        <a:lstStyle/>
        <a:p>
          <a:endParaRPr lang="es-ES"/>
        </a:p>
      </dgm:t>
    </dgm:pt>
    <dgm:pt modelId="{82EC9D5A-C587-4A54-9232-82359F3D3BF2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Ingeniería Civil en Zonas Sísmicas</a:t>
          </a:r>
          <a:endParaRPr lang="en-US" sz="950" b="1" dirty="0"/>
        </a:p>
      </dgm:t>
    </dgm:pt>
    <dgm:pt modelId="{8BBF564F-8454-4F81-9881-8A9729492BC3}" type="parTrans" cxnId="{34E340B9-1690-4910-B2AD-3AE815E021C1}">
      <dgm:prSet/>
      <dgm:spPr/>
      <dgm:t>
        <a:bodyPr/>
        <a:lstStyle/>
        <a:p>
          <a:endParaRPr lang="es-ES"/>
        </a:p>
      </dgm:t>
    </dgm:pt>
    <dgm:pt modelId="{50EEC180-C3FC-45A0-9236-799F0EB87EE6}" type="sibTrans" cxnId="{34E340B9-1690-4910-B2AD-3AE815E021C1}">
      <dgm:prSet/>
      <dgm:spPr/>
      <dgm:t>
        <a:bodyPr/>
        <a:lstStyle/>
        <a:p>
          <a:endParaRPr lang="es-ES"/>
        </a:p>
      </dgm:t>
    </dgm:pt>
    <dgm:pt modelId="{248324FF-C420-411E-9817-4BE2B2EB269E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Desarrollo Cultural Comunitario</a:t>
          </a:r>
          <a:endParaRPr lang="en-US" sz="950" b="1" dirty="0"/>
        </a:p>
      </dgm:t>
    </dgm:pt>
    <dgm:pt modelId="{3C952A9D-AA23-41FB-B2CD-E0ABE283319C}" type="parTrans" cxnId="{0A93F7B5-EB0E-4C93-8AF9-8ADBA0683F3D}">
      <dgm:prSet/>
      <dgm:spPr/>
      <dgm:t>
        <a:bodyPr/>
        <a:lstStyle/>
        <a:p>
          <a:endParaRPr lang="es-ES"/>
        </a:p>
      </dgm:t>
    </dgm:pt>
    <dgm:pt modelId="{B5036F91-EA7C-459D-93DB-BBE983FABECA}" type="sibTrans" cxnId="{0A93F7B5-EB0E-4C93-8AF9-8ADBA0683F3D}">
      <dgm:prSet/>
      <dgm:spPr/>
      <dgm:t>
        <a:bodyPr/>
        <a:lstStyle/>
        <a:p>
          <a:endParaRPr lang="es-ES"/>
        </a:p>
      </dgm:t>
    </dgm:pt>
    <dgm:pt modelId="{6352E0A7-001C-4815-9142-52EB83EF31A9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Estudios Cubanos y del Caribe</a:t>
          </a:r>
          <a:endParaRPr lang="en-US" sz="950" b="1" dirty="0"/>
        </a:p>
      </dgm:t>
    </dgm:pt>
    <dgm:pt modelId="{0227FC5F-7D20-43E6-93D9-1509AA1106BF}" type="parTrans" cxnId="{625AFF9A-238E-46F6-BB68-D47D75E6990C}">
      <dgm:prSet/>
      <dgm:spPr/>
      <dgm:t>
        <a:bodyPr/>
        <a:lstStyle/>
        <a:p>
          <a:endParaRPr lang="es-ES"/>
        </a:p>
      </dgm:t>
    </dgm:pt>
    <dgm:pt modelId="{F9AB60E9-03A9-4C6D-A0B6-02BB7A66E857}" type="sibTrans" cxnId="{625AFF9A-238E-46F6-BB68-D47D75E6990C}">
      <dgm:prSet/>
      <dgm:spPr/>
      <dgm:t>
        <a:bodyPr/>
        <a:lstStyle/>
        <a:p>
          <a:endParaRPr lang="es-ES"/>
        </a:p>
      </dgm:t>
    </dgm:pt>
    <dgm:pt modelId="{7E2D8FFB-7452-407D-81B1-FF7B1090DAA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Ciencias Sociales y Pensamiento Martiano</a:t>
          </a:r>
          <a:endParaRPr lang="en-US" sz="950" b="1" dirty="0"/>
        </a:p>
      </dgm:t>
    </dgm:pt>
    <dgm:pt modelId="{9DF43F2D-4E5C-4CC9-BF32-44B76B150E5E}" type="parTrans" cxnId="{37910E4E-9F57-48E9-A158-7249790C5616}">
      <dgm:prSet/>
      <dgm:spPr/>
      <dgm:t>
        <a:bodyPr/>
        <a:lstStyle/>
        <a:p>
          <a:endParaRPr lang="es-ES"/>
        </a:p>
      </dgm:t>
    </dgm:pt>
    <dgm:pt modelId="{57B25634-7A84-497B-BFE2-AA39E3DB0C50}" type="sibTrans" cxnId="{37910E4E-9F57-48E9-A158-7249790C5616}">
      <dgm:prSet/>
      <dgm:spPr/>
      <dgm:t>
        <a:bodyPr/>
        <a:lstStyle/>
        <a:p>
          <a:endParaRPr lang="es-ES"/>
        </a:p>
      </dgm:t>
    </dgm:pt>
    <dgm:pt modelId="{50C18536-1720-43E1-A186-9AF0680924A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Intervención Psicosocial para el Desarrollo Humano</a:t>
          </a:r>
          <a:endParaRPr lang="en-US" sz="950" b="1" dirty="0"/>
        </a:p>
      </dgm:t>
    </dgm:pt>
    <dgm:pt modelId="{F6CD55FB-B4F8-463E-9CCE-B8E688530D86}" type="parTrans" cxnId="{B0E3F6DD-B93D-4241-90D0-1A2600ADDEDC}">
      <dgm:prSet/>
      <dgm:spPr/>
      <dgm:t>
        <a:bodyPr/>
        <a:lstStyle/>
        <a:p>
          <a:endParaRPr lang="es-ES"/>
        </a:p>
      </dgm:t>
    </dgm:pt>
    <dgm:pt modelId="{269A7522-0CC1-450B-9DD6-A8E152EE7096}" type="sibTrans" cxnId="{B0E3F6DD-B93D-4241-90D0-1A2600ADDEDC}">
      <dgm:prSet/>
      <dgm:spPr/>
      <dgm:t>
        <a:bodyPr/>
        <a:lstStyle/>
        <a:p>
          <a:endParaRPr lang="es-ES"/>
        </a:p>
      </dgm:t>
    </dgm:pt>
    <dgm:pt modelId="{9B03092C-C147-4FF4-BA32-6DF1BF4B7F47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Ciencias de la Computación</a:t>
          </a:r>
          <a:endParaRPr lang="en-US" sz="950" b="1" dirty="0"/>
        </a:p>
      </dgm:t>
    </dgm:pt>
    <dgm:pt modelId="{5AA26310-D085-4B1C-87FE-80EB632E9E09}" type="parTrans" cxnId="{48D169A9-9BA1-40ED-8059-1C0AF03995EF}">
      <dgm:prSet/>
      <dgm:spPr/>
      <dgm:t>
        <a:bodyPr/>
        <a:lstStyle/>
        <a:p>
          <a:endParaRPr lang="es-ES"/>
        </a:p>
      </dgm:t>
    </dgm:pt>
    <dgm:pt modelId="{89E946C6-8DA9-40C9-9093-EA0FB74EB4F7}" type="sibTrans" cxnId="{48D169A9-9BA1-40ED-8059-1C0AF03995EF}">
      <dgm:prSet/>
      <dgm:spPr/>
      <dgm:t>
        <a:bodyPr/>
        <a:lstStyle/>
        <a:p>
          <a:endParaRPr lang="es-ES"/>
        </a:p>
      </dgm:t>
    </dgm:pt>
    <dgm:pt modelId="{A39C7390-C7F7-425E-9610-2C74875C0C1C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Derecho Constitucional y Administrativo</a:t>
          </a:r>
          <a:endParaRPr lang="en-US" sz="950" b="1" dirty="0"/>
        </a:p>
      </dgm:t>
    </dgm:pt>
    <dgm:pt modelId="{E3F6E0C9-B464-4FFF-B114-776D410C25B5}" type="parTrans" cxnId="{3229F81B-1E32-4E02-BE19-A5DF45880734}">
      <dgm:prSet/>
      <dgm:spPr/>
      <dgm:t>
        <a:bodyPr/>
        <a:lstStyle/>
        <a:p>
          <a:endParaRPr lang="es-ES"/>
        </a:p>
      </dgm:t>
    </dgm:pt>
    <dgm:pt modelId="{559F3E43-19AC-42E8-A258-0F7A25B9B775}" type="sibTrans" cxnId="{3229F81B-1E32-4E02-BE19-A5DF45880734}">
      <dgm:prSet/>
      <dgm:spPr/>
      <dgm:t>
        <a:bodyPr/>
        <a:lstStyle/>
        <a:p>
          <a:endParaRPr lang="es-ES"/>
        </a:p>
      </dgm:t>
    </dgm:pt>
    <dgm:pt modelId="{A5E7F314-5F68-4CBF-A7D1-7E0494AB0DC5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Biotecnología</a:t>
          </a:r>
          <a:endParaRPr lang="en-US" sz="950" b="1" dirty="0"/>
        </a:p>
      </dgm:t>
    </dgm:pt>
    <dgm:pt modelId="{03335434-27DF-4786-A300-0380DDE55FF3}" type="parTrans" cxnId="{18BDE028-C9A5-4904-88ED-95A036F40CA1}">
      <dgm:prSet/>
      <dgm:spPr/>
      <dgm:t>
        <a:bodyPr/>
        <a:lstStyle/>
        <a:p>
          <a:endParaRPr lang="es-ES"/>
        </a:p>
      </dgm:t>
    </dgm:pt>
    <dgm:pt modelId="{BAE23B9E-3620-48F6-A844-4FD701795F8D}" type="sibTrans" cxnId="{18BDE028-C9A5-4904-88ED-95A036F40CA1}">
      <dgm:prSet/>
      <dgm:spPr/>
      <dgm:t>
        <a:bodyPr/>
        <a:lstStyle/>
        <a:p>
          <a:endParaRPr lang="es-ES"/>
        </a:p>
      </dgm:t>
    </dgm:pt>
    <dgm:pt modelId="{9FF60A1E-FEA3-465C-9C0D-956B475056DE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Química</a:t>
          </a:r>
          <a:endParaRPr lang="en-US" sz="950" b="1" dirty="0"/>
        </a:p>
      </dgm:t>
    </dgm:pt>
    <dgm:pt modelId="{F15CFCE1-5D50-450A-857B-1AE01D65B226}" type="parTrans" cxnId="{802B466D-D13A-485A-B018-423CFD93600A}">
      <dgm:prSet/>
      <dgm:spPr/>
      <dgm:t>
        <a:bodyPr/>
        <a:lstStyle/>
        <a:p>
          <a:endParaRPr lang="es-ES"/>
        </a:p>
      </dgm:t>
    </dgm:pt>
    <dgm:pt modelId="{022F2A16-7A7E-49EF-9B4B-042978929265}" type="sibTrans" cxnId="{802B466D-D13A-485A-B018-423CFD93600A}">
      <dgm:prSet/>
      <dgm:spPr/>
      <dgm:t>
        <a:bodyPr/>
        <a:lstStyle/>
        <a:p>
          <a:endParaRPr lang="es-ES"/>
        </a:p>
      </dgm:t>
    </dgm:pt>
    <dgm:pt modelId="{EC7AFF55-4809-4158-A630-1DE3D364BB5B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Servicios Farmacéuticos</a:t>
          </a:r>
          <a:endParaRPr lang="en-US" sz="950" b="1" dirty="0"/>
        </a:p>
      </dgm:t>
    </dgm:pt>
    <dgm:pt modelId="{FF7FC588-D226-4B86-A74A-1357DF5E2BA0}" type="parTrans" cxnId="{7CA8F4EA-6C3B-4BA6-9DA1-3B2F8F4374DB}">
      <dgm:prSet/>
      <dgm:spPr/>
      <dgm:t>
        <a:bodyPr/>
        <a:lstStyle/>
        <a:p>
          <a:endParaRPr lang="es-ES"/>
        </a:p>
      </dgm:t>
    </dgm:pt>
    <dgm:pt modelId="{D2A64610-614B-4BB7-84E7-37712790A8D0}" type="sibTrans" cxnId="{7CA8F4EA-6C3B-4BA6-9DA1-3B2F8F4374DB}">
      <dgm:prSet/>
      <dgm:spPr/>
      <dgm:t>
        <a:bodyPr/>
        <a:lstStyle/>
        <a:p>
          <a:endParaRPr lang="es-ES"/>
        </a:p>
      </dgm:t>
    </dgm:pt>
    <dgm:pt modelId="{C1BEA961-A1BE-492A-B743-CCFFC1D6AE3C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Administración de Negocios</a:t>
          </a:r>
          <a:endParaRPr lang="en-US" sz="950" b="1" dirty="0"/>
        </a:p>
      </dgm:t>
    </dgm:pt>
    <dgm:pt modelId="{6D357CC8-3913-4ECD-B1A2-4B7C20E537C2}" type="parTrans" cxnId="{70586816-CF10-40DD-8659-FE057471D6C6}">
      <dgm:prSet/>
      <dgm:spPr/>
      <dgm:t>
        <a:bodyPr/>
        <a:lstStyle/>
        <a:p>
          <a:endParaRPr lang="es-ES"/>
        </a:p>
      </dgm:t>
    </dgm:pt>
    <dgm:pt modelId="{FB4F65D8-3CB9-4F97-BBAC-252DDCCCA206}" type="sibTrans" cxnId="{70586816-CF10-40DD-8659-FE057471D6C6}">
      <dgm:prSet/>
      <dgm:spPr/>
      <dgm:t>
        <a:bodyPr/>
        <a:lstStyle/>
        <a:p>
          <a:endParaRPr lang="es-ES"/>
        </a:p>
      </dgm:t>
    </dgm:pt>
    <dgm:pt modelId="{FC35BE9B-15D9-493E-850E-D9D1F58053AC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Dirección</a:t>
          </a:r>
          <a:endParaRPr lang="en-US" sz="950" b="1" dirty="0"/>
        </a:p>
      </dgm:t>
    </dgm:pt>
    <dgm:pt modelId="{7DB2443B-8BDB-4034-9C02-7B94C11DFAF3}" type="parTrans" cxnId="{ED930F02-75DB-4900-931E-1EC11D1C516D}">
      <dgm:prSet/>
      <dgm:spPr/>
      <dgm:t>
        <a:bodyPr/>
        <a:lstStyle/>
        <a:p>
          <a:endParaRPr lang="es-ES"/>
        </a:p>
      </dgm:t>
    </dgm:pt>
    <dgm:pt modelId="{4F3FB896-C562-4F93-8B7D-074A1BC5C446}" type="sibTrans" cxnId="{ED930F02-75DB-4900-931E-1EC11D1C516D}">
      <dgm:prSet/>
      <dgm:spPr/>
      <dgm:t>
        <a:bodyPr/>
        <a:lstStyle/>
        <a:p>
          <a:endParaRPr lang="es-ES"/>
        </a:p>
      </dgm:t>
    </dgm:pt>
    <dgm:pt modelId="{8212A37B-CFA1-467B-B831-6F5A8435B6B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Gestión de Procesos Formativos</a:t>
          </a:r>
          <a:endParaRPr lang="en-US" sz="950" b="1" dirty="0"/>
        </a:p>
      </dgm:t>
    </dgm:pt>
    <dgm:pt modelId="{C0E41BC0-590F-42E1-AE27-57E119CD301C}" type="parTrans" cxnId="{10D092D4-F929-4BA4-90BC-1C11FDECAD3F}">
      <dgm:prSet/>
      <dgm:spPr/>
      <dgm:t>
        <a:bodyPr/>
        <a:lstStyle/>
        <a:p>
          <a:endParaRPr lang="es-ES"/>
        </a:p>
      </dgm:t>
    </dgm:pt>
    <dgm:pt modelId="{86600075-EE62-4A55-AAEE-4A45BB71AC13}" type="sibTrans" cxnId="{10D092D4-F929-4BA4-90BC-1C11FDECAD3F}">
      <dgm:prSet/>
      <dgm:spPr/>
      <dgm:t>
        <a:bodyPr/>
        <a:lstStyle/>
        <a:p>
          <a:endParaRPr lang="es-ES"/>
        </a:p>
      </dgm:t>
    </dgm:pt>
    <dgm:pt modelId="{98533C54-A0F9-46F1-B6E0-3825B398F049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Virtualización de Procesos Formativos Universitarios</a:t>
          </a:r>
          <a:endParaRPr lang="en-US" sz="950" b="1" dirty="0"/>
        </a:p>
      </dgm:t>
    </dgm:pt>
    <dgm:pt modelId="{264A48B4-02C2-42B0-B460-6992AA64E98D}" type="parTrans" cxnId="{FD3B0BEC-7C01-4B5C-ACB2-724D3D7ACFAE}">
      <dgm:prSet/>
      <dgm:spPr/>
      <dgm:t>
        <a:bodyPr/>
        <a:lstStyle/>
        <a:p>
          <a:endParaRPr lang="es-ES"/>
        </a:p>
      </dgm:t>
    </dgm:pt>
    <dgm:pt modelId="{7ED181D1-82DA-439F-8DC9-9CE53241F8C7}" type="sibTrans" cxnId="{FD3B0BEC-7C01-4B5C-ACB2-724D3D7ACFAE}">
      <dgm:prSet/>
      <dgm:spPr/>
      <dgm:t>
        <a:bodyPr/>
        <a:lstStyle/>
        <a:p>
          <a:endParaRPr lang="es-ES"/>
        </a:p>
      </dgm:t>
    </dgm:pt>
    <dgm:pt modelId="{3C3D914E-6137-46E4-B544-1A1278AFE26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Manejo Integrado de Zonas Costeras</a:t>
          </a:r>
          <a:endParaRPr lang="en-US" sz="950" b="1" dirty="0"/>
        </a:p>
      </dgm:t>
    </dgm:pt>
    <dgm:pt modelId="{046DBA76-08B2-4585-897F-948E840B5634}" type="parTrans" cxnId="{DDAEC741-1388-46D9-8E54-4B9FCD0CC964}">
      <dgm:prSet/>
      <dgm:spPr/>
      <dgm:t>
        <a:bodyPr/>
        <a:lstStyle/>
        <a:p>
          <a:endParaRPr lang="es-ES"/>
        </a:p>
      </dgm:t>
    </dgm:pt>
    <dgm:pt modelId="{B908B47F-5FF0-40F7-A197-0ED8E868F4DC}" type="sibTrans" cxnId="{DDAEC741-1388-46D9-8E54-4B9FCD0CC964}">
      <dgm:prSet/>
      <dgm:spPr/>
      <dgm:t>
        <a:bodyPr/>
        <a:lstStyle/>
        <a:p>
          <a:endParaRPr lang="es-ES"/>
        </a:p>
      </dgm:t>
    </dgm:pt>
    <dgm:pt modelId="{1329B02D-39B1-442B-A3D3-5DE1B2D9907E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/>
            <a:t>Pedagogía del Deporte y la Cultura Física</a:t>
          </a:r>
          <a:endParaRPr lang="en-US" sz="950" b="1" dirty="0"/>
        </a:p>
      </dgm:t>
    </dgm:pt>
    <dgm:pt modelId="{7A8FE97F-8D39-41B6-84E4-D9597F307E3A}" type="parTrans" cxnId="{44B582D4-FD4D-4730-A8EA-B6DF44FE7311}">
      <dgm:prSet/>
      <dgm:spPr/>
      <dgm:t>
        <a:bodyPr/>
        <a:lstStyle/>
        <a:p>
          <a:endParaRPr lang="es-ES"/>
        </a:p>
      </dgm:t>
    </dgm:pt>
    <dgm:pt modelId="{9FDE73BE-F196-4A1F-96CD-69A1350F4039}" type="sibTrans" cxnId="{44B582D4-FD4D-4730-A8EA-B6DF44FE7311}">
      <dgm:prSet/>
      <dgm:spPr/>
      <dgm:t>
        <a:bodyPr/>
        <a:lstStyle/>
        <a:p>
          <a:endParaRPr lang="es-ES"/>
        </a:p>
      </dgm:t>
    </dgm:pt>
    <dgm:pt modelId="{C5602DFD-4D57-4879-B03D-C3CC6171EF26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Cultura Física </a:t>
          </a:r>
          <a:r>
            <a:rPr lang="es-ES" sz="950" b="1" dirty="0" err="1" smtClean="0"/>
            <a:t>Terapeutica</a:t>
          </a:r>
          <a:endParaRPr lang="en-US" sz="950" b="1" dirty="0"/>
        </a:p>
      </dgm:t>
    </dgm:pt>
    <dgm:pt modelId="{21B38849-7C1E-4351-BC28-64485CCC1886}" type="parTrans" cxnId="{19CAE563-C4A0-434E-83C6-CD77021B2054}">
      <dgm:prSet/>
      <dgm:spPr/>
      <dgm:t>
        <a:bodyPr/>
        <a:lstStyle/>
        <a:p>
          <a:endParaRPr lang="es-ES"/>
        </a:p>
      </dgm:t>
    </dgm:pt>
    <dgm:pt modelId="{9AC55164-5D4C-4A53-8183-DC077BD611D5}" type="sibTrans" cxnId="{19CAE563-C4A0-434E-83C6-CD77021B2054}">
      <dgm:prSet/>
      <dgm:spPr/>
      <dgm:t>
        <a:bodyPr/>
        <a:lstStyle/>
        <a:p>
          <a:endParaRPr lang="es-ES"/>
        </a:p>
      </dgm:t>
    </dgm:pt>
    <dgm:pt modelId="{68739C83-6F9B-448D-A2EE-AE69F7CC336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Investigación Educativa</a:t>
          </a:r>
          <a:endParaRPr lang="en-US" sz="950" b="1" dirty="0"/>
        </a:p>
      </dgm:t>
    </dgm:pt>
    <dgm:pt modelId="{636ADBB8-AE90-4C24-AC17-35352549443B}" type="parTrans" cxnId="{B46E6E6A-CB05-4484-A665-7C75AEBE9A7D}">
      <dgm:prSet/>
      <dgm:spPr/>
      <dgm:t>
        <a:bodyPr/>
        <a:lstStyle/>
        <a:p>
          <a:endParaRPr lang="es-ES"/>
        </a:p>
      </dgm:t>
    </dgm:pt>
    <dgm:pt modelId="{A850A0E5-176F-416E-B6D9-B393A4E52AB8}" type="sibTrans" cxnId="{B46E6E6A-CB05-4484-A665-7C75AEBE9A7D}">
      <dgm:prSet/>
      <dgm:spPr/>
      <dgm:t>
        <a:bodyPr/>
        <a:lstStyle/>
        <a:p>
          <a:endParaRPr lang="es-ES"/>
        </a:p>
      </dgm:t>
    </dgm:pt>
    <dgm:pt modelId="{3B7C2468-504E-4AAA-8D17-A4626264F397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Orientación Educativa</a:t>
          </a:r>
          <a:endParaRPr lang="en-US" sz="950" b="1" dirty="0"/>
        </a:p>
      </dgm:t>
    </dgm:pt>
    <dgm:pt modelId="{A57ABE7D-1062-458F-9CF0-0C009739E96A}" type="parTrans" cxnId="{CC5D824F-87D2-47B8-A959-7AFB25CFE815}">
      <dgm:prSet/>
      <dgm:spPr/>
      <dgm:t>
        <a:bodyPr/>
        <a:lstStyle/>
        <a:p>
          <a:endParaRPr lang="es-ES"/>
        </a:p>
      </dgm:t>
    </dgm:pt>
    <dgm:pt modelId="{9438C7F7-30E6-4D31-81A9-0131AF5D89A7}" type="sibTrans" cxnId="{CC5D824F-87D2-47B8-A959-7AFB25CFE815}">
      <dgm:prSet/>
      <dgm:spPr/>
      <dgm:t>
        <a:bodyPr/>
        <a:lstStyle/>
        <a:p>
          <a:endParaRPr lang="es-ES"/>
        </a:p>
      </dgm:t>
    </dgm:pt>
    <dgm:pt modelId="{558B83B5-B76A-4247-8CBC-6C8FA5EA6C02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/>
            <a:t>Atención </a:t>
          </a:r>
          <a:r>
            <a:rPr lang="es-ES" sz="950" b="1" dirty="0" err="1" smtClean="0"/>
            <a:t>Logopédica</a:t>
          </a:r>
          <a:r>
            <a:rPr lang="es-ES" sz="950" b="1" dirty="0" smtClean="0"/>
            <a:t> Integral</a:t>
          </a:r>
          <a:endParaRPr lang="en-US" sz="950" b="1" dirty="0"/>
        </a:p>
      </dgm:t>
    </dgm:pt>
    <dgm:pt modelId="{5EA74A8B-64FD-4670-A549-D7EA741E8939}" type="parTrans" cxnId="{F327330A-D76E-4DAE-93F2-F608937DDC45}">
      <dgm:prSet/>
      <dgm:spPr/>
      <dgm:t>
        <a:bodyPr/>
        <a:lstStyle/>
        <a:p>
          <a:endParaRPr lang="es-ES"/>
        </a:p>
      </dgm:t>
    </dgm:pt>
    <dgm:pt modelId="{2E7B7190-62AD-4250-94CE-AF3E1E1F46FE}" type="sibTrans" cxnId="{F327330A-D76E-4DAE-93F2-F608937DDC45}">
      <dgm:prSet/>
      <dgm:spPr/>
      <dgm:t>
        <a:bodyPr/>
        <a:lstStyle/>
        <a:p>
          <a:endParaRPr lang="es-ES"/>
        </a:p>
      </dgm:t>
    </dgm:pt>
    <dgm:pt modelId="{D4EEA108-A5C1-4213-8CD1-4BE4C9A68C8B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>
              <a:solidFill>
                <a:srgbClr val="FF0000"/>
              </a:solidFill>
            </a:rPr>
            <a:t>Museologia</a:t>
          </a:r>
          <a:endParaRPr lang="es-ES" sz="950" b="1" dirty="0">
            <a:solidFill>
              <a:srgbClr val="FF0000"/>
            </a:solidFill>
          </a:endParaRPr>
        </a:p>
      </dgm:t>
    </dgm:pt>
    <dgm:pt modelId="{C45E6139-FA19-45C3-993C-4703F84E302C}" type="parTrans" cxnId="{D8B53109-9205-4A46-B438-A60375686D45}">
      <dgm:prSet/>
      <dgm:spPr/>
      <dgm:t>
        <a:bodyPr/>
        <a:lstStyle/>
        <a:p>
          <a:endParaRPr lang="es-ES"/>
        </a:p>
      </dgm:t>
    </dgm:pt>
    <dgm:pt modelId="{E3F344D2-3985-4999-9FE1-D1F2E980C5DB}" type="sibTrans" cxnId="{D8B53109-9205-4A46-B438-A60375686D45}">
      <dgm:prSet/>
      <dgm:spPr/>
      <dgm:t>
        <a:bodyPr/>
        <a:lstStyle/>
        <a:p>
          <a:endParaRPr lang="es-ES"/>
        </a:p>
      </dgm:t>
    </dgm:pt>
    <dgm:pt modelId="{4F09DE14-7248-448D-A2B5-65591A50F206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>
              <a:solidFill>
                <a:srgbClr val="FF0000"/>
              </a:solidFill>
            </a:rPr>
            <a:t>Derecho Civil y Familia</a:t>
          </a:r>
          <a:endParaRPr lang="en-US" sz="950" b="1" dirty="0">
            <a:solidFill>
              <a:srgbClr val="FF0000"/>
            </a:solidFill>
          </a:endParaRPr>
        </a:p>
      </dgm:t>
    </dgm:pt>
    <dgm:pt modelId="{D2C8150A-7133-4DE6-AFDB-C42AACD0027C}" type="parTrans" cxnId="{BF477D0A-116E-4EF7-99DD-D599E3FB9278}">
      <dgm:prSet/>
      <dgm:spPr/>
      <dgm:t>
        <a:bodyPr/>
        <a:lstStyle/>
        <a:p>
          <a:endParaRPr lang="es-ES"/>
        </a:p>
      </dgm:t>
    </dgm:pt>
    <dgm:pt modelId="{1737D6FF-9CE5-4162-8D0B-8595C7915CC9}" type="sibTrans" cxnId="{BF477D0A-116E-4EF7-99DD-D599E3FB9278}">
      <dgm:prSet/>
      <dgm:spPr/>
      <dgm:t>
        <a:bodyPr/>
        <a:lstStyle/>
        <a:p>
          <a:endParaRPr lang="es-ES"/>
        </a:p>
      </dgm:t>
    </dgm:pt>
    <dgm:pt modelId="{CCFB1053-886C-4070-A949-4AEB3E59B907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>
              <a:solidFill>
                <a:srgbClr val="FF0000"/>
              </a:solidFill>
            </a:rPr>
            <a:t>Derecho Penal</a:t>
          </a:r>
          <a:endParaRPr lang="en-US" sz="950" b="1" dirty="0">
            <a:solidFill>
              <a:srgbClr val="FF0000"/>
            </a:solidFill>
          </a:endParaRPr>
        </a:p>
      </dgm:t>
    </dgm:pt>
    <dgm:pt modelId="{D822F78C-55FA-4C69-810A-0C27BF193E10}" type="parTrans" cxnId="{ADDC0CAD-7E56-4DA9-BB99-BA345E058137}">
      <dgm:prSet/>
      <dgm:spPr/>
      <dgm:t>
        <a:bodyPr/>
        <a:lstStyle/>
        <a:p>
          <a:endParaRPr lang="es-ES"/>
        </a:p>
      </dgm:t>
    </dgm:pt>
    <dgm:pt modelId="{A9DB5C0C-D39D-46F7-AD05-0AF1D9F4F7C6}" type="sibTrans" cxnId="{ADDC0CAD-7E56-4DA9-BB99-BA345E058137}">
      <dgm:prSet/>
      <dgm:spPr/>
      <dgm:t>
        <a:bodyPr/>
        <a:lstStyle/>
        <a:p>
          <a:endParaRPr lang="es-ES"/>
        </a:p>
      </dgm:t>
    </dgm:pt>
    <dgm:pt modelId="{922C2B7E-93EA-4AD1-B63D-61AF7AE36431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>
              <a:solidFill>
                <a:srgbClr val="FF0000"/>
              </a:solidFill>
            </a:rPr>
            <a:t>Docencia en Psicopedagogía</a:t>
          </a:r>
          <a:endParaRPr lang="en-US" sz="950" b="1" dirty="0">
            <a:solidFill>
              <a:srgbClr val="FF0000"/>
            </a:solidFill>
          </a:endParaRPr>
        </a:p>
      </dgm:t>
    </dgm:pt>
    <dgm:pt modelId="{03B5C1F7-0A31-41C8-8F8C-B2045E84AC46}" type="parTrans" cxnId="{5DC4B18A-5D00-45C1-9A50-098FB45FB427}">
      <dgm:prSet/>
      <dgm:spPr/>
      <dgm:t>
        <a:bodyPr/>
        <a:lstStyle/>
        <a:p>
          <a:endParaRPr lang="es-ES"/>
        </a:p>
      </dgm:t>
    </dgm:pt>
    <dgm:pt modelId="{72E428B7-9418-4994-B5A4-F87B3A34F38C}" type="sibTrans" cxnId="{5DC4B18A-5D00-45C1-9A50-098FB45FB427}">
      <dgm:prSet/>
      <dgm:spPr/>
      <dgm:t>
        <a:bodyPr/>
        <a:lstStyle/>
        <a:p>
          <a:endParaRPr lang="es-ES"/>
        </a:p>
      </dgm:t>
    </dgm:pt>
    <dgm:pt modelId="{2EA07894-40CC-4434-AD18-3B7EB75936CC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smtClean="0">
              <a:solidFill>
                <a:srgbClr val="FF0000"/>
              </a:solidFill>
            </a:rPr>
            <a:t>Comercialización Turística</a:t>
          </a:r>
          <a:endParaRPr lang="en-US" sz="950" b="1" dirty="0">
            <a:solidFill>
              <a:srgbClr val="FF0000"/>
            </a:solidFill>
          </a:endParaRPr>
        </a:p>
      </dgm:t>
    </dgm:pt>
    <dgm:pt modelId="{33E4B178-AF7A-4951-A7E7-C55056534672}" type="parTrans" cxnId="{03FDC102-4E06-417C-BFA5-34467661A7E9}">
      <dgm:prSet/>
      <dgm:spPr/>
      <dgm:t>
        <a:bodyPr/>
        <a:lstStyle/>
        <a:p>
          <a:endParaRPr lang="es-ES"/>
        </a:p>
      </dgm:t>
    </dgm:pt>
    <dgm:pt modelId="{F4A5E2D6-B027-438B-A7C0-4F0E89B6ABCB}" type="sibTrans" cxnId="{03FDC102-4E06-417C-BFA5-34467661A7E9}">
      <dgm:prSet/>
      <dgm:spPr/>
      <dgm:t>
        <a:bodyPr/>
        <a:lstStyle/>
        <a:p>
          <a:endParaRPr lang="es-ES"/>
        </a:p>
      </dgm:t>
    </dgm:pt>
    <dgm:pt modelId="{057E1F44-B433-4F90-B4E1-723CE1E38D92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950" b="1" dirty="0" smtClean="0">
              <a:solidFill>
                <a:srgbClr val="FF0000"/>
              </a:solidFill>
            </a:rPr>
            <a:t>Docencia en Biología</a:t>
          </a:r>
          <a:endParaRPr lang="en-US" sz="950" b="1" dirty="0">
            <a:solidFill>
              <a:srgbClr val="FF0000"/>
            </a:solidFill>
          </a:endParaRPr>
        </a:p>
      </dgm:t>
    </dgm:pt>
    <dgm:pt modelId="{FE39F5B4-35FA-46FD-839D-509590E7D2F5}" type="parTrans" cxnId="{3A98E034-C2F5-40D6-97AB-26F8127F1AE8}">
      <dgm:prSet/>
      <dgm:spPr/>
      <dgm:t>
        <a:bodyPr/>
        <a:lstStyle/>
        <a:p>
          <a:endParaRPr lang="es-ES"/>
        </a:p>
      </dgm:t>
    </dgm:pt>
    <dgm:pt modelId="{291CB1BD-969C-4937-845C-74F5A842FEAE}" type="sibTrans" cxnId="{3A98E034-C2F5-40D6-97AB-26F8127F1AE8}">
      <dgm:prSet/>
      <dgm:spPr/>
      <dgm:t>
        <a:bodyPr/>
        <a:lstStyle/>
        <a:p>
          <a:endParaRPr lang="es-ES"/>
        </a:p>
      </dgm:t>
    </dgm:pt>
    <dgm:pt modelId="{C01DFD90-BFE6-4D72-9EDD-140764C8DB05}" type="pres">
      <dgm:prSet presAssocID="{91CD20CC-8A4C-40E0-8964-A2A17408E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393182-1932-4EFE-B40D-6912A62F2714}" type="pres">
      <dgm:prSet presAssocID="{91CD20CC-8A4C-40E0-8964-A2A17408E201}" presName="tSp" presStyleCnt="0"/>
      <dgm:spPr/>
    </dgm:pt>
    <dgm:pt modelId="{97AF1881-CF8F-40B9-9456-A9C12DFF0285}" type="pres">
      <dgm:prSet presAssocID="{91CD20CC-8A4C-40E0-8964-A2A17408E201}" presName="bSp" presStyleCnt="0"/>
      <dgm:spPr/>
    </dgm:pt>
    <dgm:pt modelId="{A2FE00BF-4420-4B7B-ACDC-CED65C64627C}" type="pres">
      <dgm:prSet presAssocID="{91CD20CC-8A4C-40E0-8964-A2A17408E201}" presName="process" presStyleCnt="0"/>
      <dgm:spPr/>
    </dgm:pt>
    <dgm:pt modelId="{163F34A3-0E0A-463C-B9DC-305DCC32306A}" type="pres">
      <dgm:prSet presAssocID="{BCEB68AF-CC95-4DDE-9DD5-F90C9581606A}" presName="composite1" presStyleCnt="0"/>
      <dgm:spPr/>
    </dgm:pt>
    <dgm:pt modelId="{5A37722E-07B1-4E74-9A6B-43A3E462CB2F}" type="pres">
      <dgm:prSet presAssocID="{BCEB68AF-CC95-4DDE-9DD5-F90C9581606A}" presName="dummyNode1" presStyleLbl="node1" presStyleIdx="0" presStyleCnt="3"/>
      <dgm:spPr/>
    </dgm:pt>
    <dgm:pt modelId="{77667E33-8A3D-408C-AA0B-9F056CE35878}" type="pres">
      <dgm:prSet presAssocID="{BCEB68AF-CC95-4DDE-9DD5-F90C9581606A}" presName="childNode1" presStyleLbl="bgAcc1" presStyleIdx="0" presStyleCnt="3" custScaleY="195083" custLinFactNeighborY="-14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1B2C68-5077-41D2-83F6-BF24742E4B29}" type="pres">
      <dgm:prSet presAssocID="{BCEB68AF-CC95-4DDE-9DD5-F90C958160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3EB1B-1489-4517-8831-9FDBBCFB3671}" type="pres">
      <dgm:prSet presAssocID="{BCEB68AF-CC95-4DDE-9DD5-F90C9581606A}" presName="parentNode1" presStyleLbl="node1" presStyleIdx="0" presStyleCnt="3" custLinFactY="1058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D535A-48FC-4015-90DC-ADF804A1F271}" type="pres">
      <dgm:prSet presAssocID="{BCEB68AF-CC95-4DDE-9DD5-F90C9581606A}" presName="connSite1" presStyleCnt="0"/>
      <dgm:spPr/>
    </dgm:pt>
    <dgm:pt modelId="{CB4D052E-A1A2-410F-B537-256E69EE457F}" type="pres">
      <dgm:prSet presAssocID="{5E4605A0-6A73-4CA2-9FB4-2F59A7DF1EB2}" presName="Name9" presStyleLbl="sibTrans2D1" presStyleIdx="0" presStyleCnt="2" custAng="19128308" custFlipVert="1" custFlipHor="1" custScaleX="112366" custScaleY="109236" custLinFactNeighborX="30373" custLinFactNeighborY="17110"/>
      <dgm:spPr/>
      <dgm:t>
        <a:bodyPr/>
        <a:lstStyle/>
        <a:p>
          <a:endParaRPr lang="es-ES"/>
        </a:p>
      </dgm:t>
    </dgm:pt>
    <dgm:pt modelId="{47BAA6E2-4C77-419A-BB71-76DB89AA8E7A}" type="pres">
      <dgm:prSet presAssocID="{91E2A97E-2636-4BD4-AB5C-98321F201ABF}" presName="composite2" presStyleCnt="0"/>
      <dgm:spPr/>
    </dgm:pt>
    <dgm:pt modelId="{DF05AC86-2F6B-49C6-97E1-25D0F75A395D}" type="pres">
      <dgm:prSet presAssocID="{91E2A97E-2636-4BD4-AB5C-98321F201ABF}" presName="dummyNode2" presStyleLbl="node1" presStyleIdx="0" presStyleCnt="3"/>
      <dgm:spPr/>
    </dgm:pt>
    <dgm:pt modelId="{0CC2831E-B543-4ED1-A972-39A0AEAF7376}" type="pres">
      <dgm:prSet presAssocID="{91E2A97E-2636-4BD4-AB5C-98321F201ABF}" presName="childNode2" presStyleLbl="bgAcc1" presStyleIdx="1" presStyleCnt="3" custScaleY="216365" custLinFactNeighborX="-12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DB265-54DC-4432-9C86-461AA72F8BBA}" type="pres">
      <dgm:prSet presAssocID="{91E2A97E-2636-4BD4-AB5C-98321F201AB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C0C56F-3DD5-4B23-B183-0C297851AC38}" type="pres">
      <dgm:prSet presAssocID="{91E2A97E-2636-4BD4-AB5C-98321F201ABF}" presName="parentNode2" presStyleLbl="node1" presStyleIdx="1" presStyleCnt="3" custLinFactNeighborX="-1416" custLinFactNeighborY="-864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493913-C124-43C7-B9C5-57EA3BFA432D}" type="pres">
      <dgm:prSet presAssocID="{91E2A97E-2636-4BD4-AB5C-98321F201ABF}" presName="connSite2" presStyleCnt="0"/>
      <dgm:spPr/>
    </dgm:pt>
    <dgm:pt modelId="{B2C1C35D-7B3C-456B-9619-991BED030466}" type="pres">
      <dgm:prSet presAssocID="{8CDC1CD4-0F4B-4166-BAFE-4B92EEB50246}" presName="Name18" presStyleLbl="sibTrans2D1" presStyleIdx="1" presStyleCnt="2" custAng="20019731" custLinFactNeighborX="-22668" custLinFactNeighborY="-17853"/>
      <dgm:spPr/>
      <dgm:t>
        <a:bodyPr/>
        <a:lstStyle/>
        <a:p>
          <a:endParaRPr lang="es-ES"/>
        </a:p>
      </dgm:t>
    </dgm:pt>
    <dgm:pt modelId="{C8903B33-CC64-4626-BA4C-274FFCAD2790}" type="pres">
      <dgm:prSet presAssocID="{5ACCE275-2962-4A5F-9F30-43023B1AAE1C}" presName="composite1" presStyleCnt="0"/>
      <dgm:spPr/>
    </dgm:pt>
    <dgm:pt modelId="{8C4A7C3B-1FA3-497D-AAA0-5C3BA23DAD3C}" type="pres">
      <dgm:prSet presAssocID="{5ACCE275-2962-4A5F-9F30-43023B1AAE1C}" presName="dummyNode1" presStyleLbl="node1" presStyleIdx="1" presStyleCnt="3"/>
      <dgm:spPr/>
    </dgm:pt>
    <dgm:pt modelId="{C05F30CA-0457-4239-B8C0-5456A06A0E88}" type="pres">
      <dgm:prSet presAssocID="{5ACCE275-2962-4A5F-9F30-43023B1AAE1C}" presName="childNode1" presStyleLbl="bgAcc1" presStyleIdx="2" presStyleCnt="3" custScaleX="109645" custScaleY="295133" custLinFactNeighborX="6312" custLinFactNeighborY="-195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0421E-5A82-44E4-A492-3D0269911855}" type="pres">
      <dgm:prSet presAssocID="{5ACCE275-2962-4A5F-9F30-43023B1AAE1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CB695-8B89-4523-B302-6A2FCD889858}" type="pres">
      <dgm:prSet presAssocID="{5ACCE275-2962-4A5F-9F30-43023B1AAE1C}" presName="parentNode1" presStyleLbl="node1" presStyleIdx="2" presStyleCnt="3" custLinFactY="100000" custLinFactNeighborY="13683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B6515-85A7-4ACE-A97A-519B4827B206}" type="pres">
      <dgm:prSet presAssocID="{5ACCE275-2962-4A5F-9F30-43023B1AAE1C}" presName="connSite1" presStyleCnt="0"/>
      <dgm:spPr/>
    </dgm:pt>
  </dgm:ptLst>
  <dgm:cxnLst>
    <dgm:cxn modelId="{BF477D0A-116E-4EF7-99DD-D599E3FB9278}" srcId="{5ACCE275-2962-4A5F-9F30-43023B1AAE1C}" destId="{4F09DE14-7248-448D-A2B5-65591A50F206}" srcOrd="29" destOrd="0" parTransId="{D2C8150A-7133-4DE6-AFDB-C42AACD0027C}" sibTransId="{1737D6FF-9CE5-4162-8D0B-8595C7915CC9}"/>
    <dgm:cxn modelId="{F0BA843B-E9B0-4BD6-BF95-70BDD8669A94}" type="presOf" srcId="{14FEDBDC-3864-4401-BAAF-CA47B31357ED}" destId="{D06DB265-54DC-4432-9C86-461AA72F8BBA}" srcOrd="1" destOrd="5" presId="urn:microsoft.com/office/officeart/2005/8/layout/hProcess4"/>
    <dgm:cxn modelId="{7B2212E9-F30F-45DC-B395-6CE408B6B5E1}" type="presOf" srcId="{A06150C7-6EB9-4B5B-B579-807C3B92E21C}" destId="{6FF0421E-5A82-44E4-A492-3D0269911855}" srcOrd="1" destOrd="6" presId="urn:microsoft.com/office/officeart/2005/8/layout/hProcess4"/>
    <dgm:cxn modelId="{FF2C13FA-C52A-41C2-A274-0962E610AF17}" type="presOf" srcId="{6352E0A7-001C-4815-9142-52EB83EF31A9}" destId="{C05F30CA-0457-4239-B8C0-5456A06A0E88}" srcOrd="0" destOrd="10" presId="urn:microsoft.com/office/officeart/2005/8/layout/hProcess4"/>
    <dgm:cxn modelId="{57D80CC6-E995-49D2-ABD3-5D9B24C8A830}" type="presOf" srcId="{68739C83-6F9B-448D-A2EE-AE69F7CC3363}" destId="{6FF0421E-5A82-44E4-A492-3D0269911855}" srcOrd="1" destOrd="25" presId="urn:microsoft.com/office/officeart/2005/8/layout/hProcess4"/>
    <dgm:cxn modelId="{EFBD6A77-FD0F-4BC6-9BD7-4C3581BADCFF}" type="presOf" srcId="{9FF60A1E-FEA3-465C-9C0D-956B475056DE}" destId="{6FF0421E-5A82-44E4-A492-3D0269911855}" srcOrd="1" destOrd="16" presId="urn:microsoft.com/office/officeart/2005/8/layout/hProcess4"/>
    <dgm:cxn modelId="{88F0DC38-6542-42AB-8050-2041CB63866A}" srcId="{5ACCE275-2962-4A5F-9F30-43023B1AAE1C}" destId="{2C8B5F5B-9611-4562-9F0E-69EFF23DF433}" srcOrd="4" destOrd="0" parTransId="{453F720E-D7D8-4EAB-8D24-6258990F610F}" sibTransId="{C6C14A72-934B-4E66-BC35-AE161F4EEFF4}"/>
    <dgm:cxn modelId="{625AFF9A-238E-46F6-BB68-D47D75E6990C}" srcId="{5ACCE275-2962-4A5F-9F30-43023B1AAE1C}" destId="{6352E0A7-001C-4815-9142-52EB83EF31A9}" srcOrd="10" destOrd="0" parTransId="{0227FC5F-7D20-43E6-93D9-1509AA1106BF}" sibTransId="{F9AB60E9-03A9-4C6D-A0B6-02BB7A66E857}"/>
    <dgm:cxn modelId="{6ED48701-A8A5-40C8-A7FC-21C3B2B7409B}" type="presOf" srcId="{7E2D8FFB-7452-407D-81B1-FF7B1090DAAD}" destId="{C05F30CA-0457-4239-B8C0-5456A06A0E88}" srcOrd="0" destOrd="11" presId="urn:microsoft.com/office/officeart/2005/8/layout/hProcess4"/>
    <dgm:cxn modelId="{E4D80879-6A44-4B7B-B02F-9E19BE2328B2}" type="presOf" srcId="{969E83B9-2A82-4E22-848F-2BAD64014FC6}" destId="{0CC2831E-B543-4ED1-A972-39A0AEAF7376}" srcOrd="0" destOrd="0" presId="urn:microsoft.com/office/officeart/2005/8/layout/hProcess4"/>
    <dgm:cxn modelId="{C5FA68AC-0865-4CAB-867D-D663E43B4FAB}" type="presOf" srcId="{7E107F87-AA42-4E8A-A07F-F45EA6365CFC}" destId="{0CC2831E-B543-4ED1-A972-39A0AEAF7376}" srcOrd="0" destOrd="9" presId="urn:microsoft.com/office/officeart/2005/8/layout/hProcess4"/>
    <dgm:cxn modelId="{673B8DC8-B84F-4B8C-BC6D-EDE2FC80D19D}" type="presOf" srcId="{558B83B5-B76A-4247-8CBC-6C8FA5EA6C02}" destId="{C05F30CA-0457-4239-B8C0-5456A06A0E88}" srcOrd="0" destOrd="27" presId="urn:microsoft.com/office/officeart/2005/8/layout/hProcess4"/>
    <dgm:cxn modelId="{18BDE028-C9A5-4904-88ED-95A036F40CA1}" srcId="{5ACCE275-2962-4A5F-9F30-43023B1AAE1C}" destId="{A5E7F314-5F68-4CBF-A7D1-7E0494AB0DC5}" srcOrd="15" destOrd="0" parTransId="{03335434-27DF-4786-A300-0380DDE55FF3}" sibTransId="{BAE23B9E-3620-48F6-A844-4FD701795F8D}"/>
    <dgm:cxn modelId="{7165917B-6F76-437B-B7CD-EA595315A937}" type="presOf" srcId="{EC7AFF55-4809-4158-A630-1DE3D364BB5B}" destId="{6FF0421E-5A82-44E4-A492-3D0269911855}" srcOrd="1" destOrd="17" presId="urn:microsoft.com/office/officeart/2005/8/layout/hProcess4"/>
    <dgm:cxn modelId="{BE45A6F2-3E0B-4F8D-B9F7-468D8CB68605}" srcId="{91E2A97E-2636-4BD4-AB5C-98321F201ABF}" destId="{F8A794AD-0AC9-4221-B1F1-5D07A25A020B}" srcOrd="6" destOrd="0" parTransId="{91E388B8-15F5-4522-A09C-397F54DD8CBC}" sibTransId="{D3C6DA33-642B-4043-8952-A599D2C259E7}"/>
    <dgm:cxn modelId="{38D81DFB-960B-46CC-9298-30BE2FC448EF}" type="presOf" srcId="{969E83B9-2A82-4E22-848F-2BAD64014FC6}" destId="{D06DB265-54DC-4432-9C86-461AA72F8BBA}" srcOrd="1" destOrd="0" presId="urn:microsoft.com/office/officeart/2005/8/layout/hProcess4"/>
    <dgm:cxn modelId="{658B5CBC-6CEF-4E43-BE59-168C1880A320}" type="presOf" srcId="{39DD1AFC-D0EE-4E55-824F-EAE4451F24A8}" destId="{C05F30CA-0457-4239-B8C0-5456A06A0E88}" srcOrd="0" destOrd="2" presId="urn:microsoft.com/office/officeart/2005/8/layout/hProcess4"/>
    <dgm:cxn modelId="{3EF86ED4-EEEE-4C13-9262-3F0948C1FECF}" srcId="{BCEB68AF-CC95-4DDE-9DD5-F90C9581606A}" destId="{404BFA14-CE50-47D9-B240-67605652AEC6}" srcOrd="8" destOrd="0" parTransId="{6DECBFFD-64B7-4982-88B7-AB4C5992FB7E}" sibTransId="{52865BC9-CED3-4234-8BD6-F50E49986466}"/>
    <dgm:cxn modelId="{ED930F02-75DB-4900-931E-1EC11D1C516D}" srcId="{5ACCE275-2962-4A5F-9F30-43023B1AAE1C}" destId="{FC35BE9B-15D9-493E-850E-D9D1F58053AC}" srcOrd="19" destOrd="0" parTransId="{7DB2443B-8BDB-4034-9C02-7B94C11DFAF3}" sibTransId="{4F3FB896-C562-4F93-8B7D-074A1BC5C446}"/>
    <dgm:cxn modelId="{317BB1DD-6F1F-4A53-80E8-2A33FAA4854E}" type="presOf" srcId="{D41A4137-82D2-46E5-BE2A-7E078BD7354D}" destId="{0CC2831E-B543-4ED1-A972-39A0AEAF7376}" srcOrd="0" destOrd="2" presId="urn:microsoft.com/office/officeart/2005/8/layout/hProcess4"/>
    <dgm:cxn modelId="{B34545DD-84E1-4DC8-BDAE-C917373120CB}" type="presOf" srcId="{99D467B1-BB8F-4DA8-9172-3E01723EF820}" destId="{E21B2C68-5077-41D2-83F6-BF24742E4B29}" srcOrd="1" destOrd="9" presId="urn:microsoft.com/office/officeart/2005/8/layout/hProcess4"/>
    <dgm:cxn modelId="{0A93F7B5-EB0E-4C93-8AF9-8ADBA0683F3D}" srcId="{5ACCE275-2962-4A5F-9F30-43023B1AAE1C}" destId="{248324FF-C420-411E-9817-4BE2B2EB269E}" srcOrd="9" destOrd="0" parTransId="{3C952A9D-AA23-41FB-B2CD-E0ABE283319C}" sibTransId="{B5036F91-EA7C-459D-93DB-BBE983FABECA}"/>
    <dgm:cxn modelId="{0C6B0CBE-C6FF-446B-B75D-0B50444A5268}" type="presOf" srcId="{558B83B5-B76A-4247-8CBC-6C8FA5EA6C02}" destId="{6FF0421E-5A82-44E4-A492-3D0269911855}" srcOrd="1" destOrd="27" presId="urn:microsoft.com/office/officeart/2005/8/layout/hProcess4"/>
    <dgm:cxn modelId="{C88F6288-FFC9-433A-B8DF-B68EA8A06A68}" type="presOf" srcId="{A5E7F314-5F68-4CBF-A7D1-7E0494AB0DC5}" destId="{C05F30CA-0457-4239-B8C0-5456A06A0E88}" srcOrd="0" destOrd="15" presId="urn:microsoft.com/office/officeart/2005/8/layout/hProcess4"/>
    <dgm:cxn modelId="{705EB22C-4DA3-4522-9F87-9201735F7117}" srcId="{BCEB68AF-CC95-4DDE-9DD5-F90C9581606A}" destId="{1C48467E-5F07-4B94-A8E9-395A9BC9468B}" srcOrd="3" destOrd="0" parTransId="{8A72803F-27ED-41E0-8D19-908E1FF119A4}" sibTransId="{AD215C07-573C-40D0-BA3B-F260DCCBBF62}"/>
    <dgm:cxn modelId="{6A400641-075F-42BD-94E7-4ABA4E736D34}" srcId="{5ACCE275-2962-4A5F-9F30-43023B1AAE1C}" destId="{076DE5C4-BB53-4865-A731-678FDEF40A0F}" srcOrd="5" destOrd="0" parTransId="{AC188D5E-3517-4CB2-94D4-1C03230EE4F7}" sibTransId="{7D8BA8C9-9C23-47CA-BCF7-633AD6760ED5}"/>
    <dgm:cxn modelId="{102F4F8E-D8C4-42C3-A3CA-5DD080BE0771}" type="presOf" srcId="{A39C7390-C7F7-425E-9610-2C74875C0C1C}" destId="{C05F30CA-0457-4239-B8C0-5456A06A0E88}" srcOrd="0" destOrd="14" presId="urn:microsoft.com/office/officeart/2005/8/layout/hProcess4"/>
    <dgm:cxn modelId="{E99AFA83-11B6-41BC-8095-D1F557166BC4}" type="presOf" srcId="{7E2D8FFB-7452-407D-81B1-FF7B1090DAAD}" destId="{6FF0421E-5A82-44E4-A492-3D0269911855}" srcOrd="1" destOrd="11" presId="urn:microsoft.com/office/officeart/2005/8/layout/hProcess4"/>
    <dgm:cxn modelId="{6ACE5C8A-E76B-48E7-A5CC-138BA787E0EE}" srcId="{BCEB68AF-CC95-4DDE-9DD5-F90C9581606A}" destId="{224222D7-8DEF-43CA-B45E-E85B9E843C87}" srcOrd="6" destOrd="0" parTransId="{A0705E8F-70D0-4260-8313-931D9E328574}" sibTransId="{0429A1A7-8691-4CC7-9A42-A95C0867128A}"/>
    <dgm:cxn modelId="{0DA0FF17-C9DF-4C71-9291-3FCB4EE8DFC8}" srcId="{5ACCE275-2962-4A5F-9F30-43023B1AAE1C}" destId="{7D7AF206-5E35-4A20-9A98-8EF3ECD99BE5}" srcOrd="0" destOrd="0" parTransId="{1C62E1DA-9EC0-4CCE-BB8A-C2949A813FA7}" sibTransId="{5CE9135E-99E8-4EFD-92B8-507D76B9F658}"/>
    <dgm:cxn modelId="{5C890CA5-538C-47B6-B83B-0D90F23F9E34}" type="presOf" srcId="{58C85093-AD46-47BB-B7C1-33630BA078E3}" destId="{0CC2831E-B543-4ED1-A972-39A0AEAF7376}" srcOrd="0" destOrd="1" presId="urn:microsoft.com/office/officeart/2005/8/layout/hProcess4"/>
    <dgm:cxn modelId="{61F88963-F028-493A-9149-76D4C6CA40BB}" type="presOf" srcId="{72BCF023-17C0-4887-B643-561A64D5D9EB}" destId="{D06DB265-54DC-4432-9C86-461AA72F8BBA}" srcOrd="1" destOrd="8" presId="urn:microsoft.com/office/officeart/2005/8/layout/hProcess4"/>
    <dgm:cxn modelId="{4C389D94-391A-4D70-8CD1-B4D8D685EE0A}" srcId="{91E2A97E-2636-4BD4-AB5C-98321F201ABF}" destId="{D41A4137-82D2-46E5-BE2A-7E078BD7354D}" srcOrd="2" destOrd="0" parTransId="{C15D5193-BB28-4D75-8FEC-F06D2ACCF381}" sibTransId="{36B37228-649C-4660-A626-6BD71D7FC2FB}"/>
    <dgm:cxn modelId="{EAC9FCD1-D4B5-4C7D-B255-41CA12122D10}" type="presOf" srcId="{C5602DFD-4D57-4879-B03D-C3CC6171EF26}" destId="{C05F30CA-0457-4239-B8C0-5456A06A0E88}" srcOrd="0" destOrd="24" presId="urn:microsoft.com/office/officeart/2005/8/layout/hProcess4"/>
    <dgm:cxn modelId="{03FDC102-4E06-417C-BFA5-34467661A7E9}" srcId="{5ACCE275-2962-4A5F-9F30-43023B1AAE1C}" destId="{2EA07894-40CC-4434-AD18-3B7EB75936CC}" srcOrd="32" destOrd="0" parTransId="{33E4B178-AF7A-4951-A7E7-C55056534672}" sibTransId="{F4A5E2D6-B027-438B-A7C0-4F0E89B6ABCB}"/>
    <dgm:cxn modelId="{4182FED5-6CB1-4F94-A342-FAFE0E317D01}" type="presOf" srcId="{057E1F44-B433-4F90-B4E1-723CE1E38D92}" destId="{C05F30CA-0457-4239-B8C0-5456A06A0E88}" srcOrd="0" destOrd="33" presId="urn:microsoft.com/office/officeart/2005/8/layout/hProcess4"/>
    <dgm:cxn modelId="{D410051F-F4F6-49B1-BE20-D4D6C87D631E}" srcId="{91CD20CC-8A4C-40E0-8964-A2A17408E201}" destId="{BCEB68AF-CC95-4DDE-9DD5-F90C9581606A}" srcOrd="0" destOrd="0" parTransId="{D09D4B36-1195-4B97-8F45-B0DC0A1B214B}" sibTransId="{5E4605A0-6A73-4CA2-9FB4-2F59A7DF1EB2}"/>
    <dgm:cxn modelId="{2E577BB1-0AFB-4FD5-81AE-7A046C2FDF41}" srcId="{91E2A97E-2636-4BD4-AB5C-98321F201ABF}" destId="{969E83B9-2A82-4E22-848F-2BAD64014FC6}" srcOrd="0" destOrd="0" parTransId="{A9CC5803-93B7-4BC6-8DD4-DD91BBFE9F96}" sibTransId="{D0D1A67A-E339-465C-9383-7CCD729DC3C7}"/>
    <dgm:cxn modelId="{A39E6105-266C-4715-B416-BF21B16825DC}" srcId="{5ACCE275-2962-4A5F-9F30-43023B1AAE1C}" destId="{A06150C7-6EB9-4B5B-B579-807C3B92E21C}" srcOrd="6" destOrd="0" parTransId="{1C8FA0BF-2843-4482-8B4B-76E990A617C6}" sibTransId="{DC36F12C-A86A-49B8-9B8A-DA2AC5CFBC1D}"/>
    <dgm:cxn modelId="{B46E6E6A-CB05-4484-A665-7C75AEBE9A7D}" srcId="{5ACCE275-2962-4A5F-9F30-43023B1AAE1C}" destId="{68739C83-6F9B-448D-A2EE-AE69F7CC3363}" srcOrd="25" destOrd="0" parTransId="{636ADBB8-AE90-4C24-AC17-35352549443B}" sibTransId="{A850A0E5-176F-416E-B6D9-B393A4E52AB8}"/>
    <dgm:cxn modelId="{379416F6-3C5F-4373-8CC3-E04A77D01E59}" type="presOf" srcId="{50C18536-1720-43E1-A186-9AF0680924AD}" destId="{C05F30CA-0457-4239-B8C0-5456A06A0E88}" srcOrd="0" destOrd="12" presId="urn:microsoft.com/office/officeart/2005/8/layout/hProcess4"/>
    <dgm:cxn modelId="{EE060B2C-3CF9-4732-B33F-CA1426149BDC}" type="presOf" srcId="{54E598BC-A65F-492F-A4B4-3E17E6815252}" destId="{77667E33-8A3D-408C-AA0B-9F056CE35878}" srcOrd="0" destOrd="0" presId="urn:microsoft.com/office/officeart/2005/8/layout/hProcess4"/>
    <dgm:cxn modelId="{E54F2A08-5229-40A8-88FB-9FCB7CF7580E}" type="presOf" srcId="{99D467B1-BB8F-4DA8-9172-3E01723EF820}" destId="{77667E33-8A3D-408C-AA0B-9F056CE35878}" srcOrd="0" destOrd="9" presId="urn:microsoft.com/office/officeart/2005/8/layout/hProcess4"/>
    <dgm:cxn modelId="{F681B899-6A29-4634-9224-1A6E1CB44F5B}" type="presOf" srcId="{5E4605A0-6A73-4CA2-9FB4-2F59A7DF1EB2}" destId="{CB4D052E-A1A2-410F-B537-256E69EE457F}" srcOrd="0" destOrd="0" presId="urn:microsoft.com/office/officeart/2005/8/layout/hProcess4"/>
    <dgm:cxn modelId="{9764EB61-E8A5-4E7B-9ABB-BD0EC2C28007}" type="presOf" srcId="{82EC9D5A-C587-4A54-9232-82359F3D3BF2}" destId="{6FF0421E-5A82-44E4-A492-3D0269911855}" srcOrd="1" destOrd="8" presId="urn:microsoft.com/office/officeart/2005/8/layout/hProcess4"/>
    <dgm:cxn modelId="{D9051B88-7301-4A9B-9519-A83C25641D0B}" type="presOf" srcId="{98533C54-A0F9-46F1-B6E0-3825B398F049}" destId="{C05F30CA-0457-4239-B8C0-5456A06A0E88}" srcOrd="0" destOrd="21" presId="urn:microsoft.com/office/officeart/2005/8/layout/hProcess4"/>
    <dgm:cxn modelId="{31F2437A-8564-4C9F-9F58-C6460F5DCAF1}" type="presOf" srcId="{82EC9D5A-C587-4A54-9232-82359F3D3BF2}" destId="{C05F30CA-0457-4239-B8C0-5456A06A0E88}" srcOrd="0" destOrd="8" presId="urn:microsoft.com/office/officeart/2005/8/layout/hProcess4"/>
    <dgm:cxn modelId="{79D90DAE-F572-4CD7-B639-3FD41B3C72DC}" type="presOf" srcId="{C1BEA961-A1BE-492A-B743-CCFFC1D6AE3C}" destId="{C05F30CA-0457-4239-B8C0-5456A06A0E88}" srcOrd="0" destOrd="18" presId="urn:microsoft.com/office/officeart/2005/8/layout/hProcess4"/>
    <dgm:cxn modelId="{ADDC0CAD-7E56-4DA9-BB99-BA345E058137}" srcId="{5ACCE275-2962-4A5F-9F30-43023B1AAE1C}" destId="{CCFB1053-886C-4070-A949-4AEB3E59B907}" srcOrd="30" destOrd="0" parTransId="{D822F78C-55FA-4C69-810A-0C27BF193E10}" sibTransId="{A9DB5C0C-D39D-46F7-AD05-0AF1D9F4F7C6}"/>
    <dgm:cxn modelId="{FAD4CD36-0B6F-4AD9-916B-86BA345CEDAB}" type="presOf" srcId="{9FF60A1E-FEA3-465C-9C0D-956B475056DE}" destId="{C05F30CA-0457-4239-B8C0-5456A06A0E88}" srcOrd="0" destOrd="16" presId="urn:microsoft.com/office/officeart/2005/8/layout/hProcess4"/>
    <dgm:cxn modelId="{FFBA36FB-A120-4179-8AF9-8E407709EF1C}" type="presOf" srcId="{35C63BA3-5F2D-47FC-9254-DD11CDE12A19}" destId="{E21B2C68-5077-41D2-83F6-BF24742E4B29}" srcOrd="1" destOrd="14" presId="urn:microsoft.com/office/officeart/2005/8/layout/hProcess4"/>
    <dgm:cxn modelId="{10D092D4-F929-4BA4-90BC-1C11FDECAD3F}" srcId="{5ACCE275-2962-4A5F-9F30-43023B1AAE1C}" destId="{8212A37B-CFA1-467B-B831-6F5A8435B6BD}" srcOrd="20" destOrd="0" parTransId="{C0E41BC0-590F-42E1-AE27-57E119CD301C}" sibTransId="{86600075-EE62-4A55-AAEE-4A45BB71AC13}"/>
    <dgm:cxn modelId="{42992E8C-1268-45CB-8D0C-4E025352F137}" type="presOf" srcId="{F2E368EB-B5F9-4CEF-BF7E-D29F4086CC63}" destId="{C05F30CA-0457-4239-B8C0-5456A06A0E88}" srcOrd="0" destOrd="3" presId="urn:microsoft.com/office/officeart/2005/8/layout/hProcess4"/>
    <dgm:cxn modelId="{E6C283C3-EF93-49FF-AEB6-AD8FB3225CBB}" type="presOf" srcId="{8B0ADDE0-86EC-4D1C-8545-8A8BD041598A}" destId="{E21B2C68-5077-41D2-83F6-BF24742E4B29}" srcOrd="1" destOrd="12" presId="urn:microsoft.com/office/officeart/2005/8/layout/hProcess4"/>
    <dgm:cxn modelId="{0AEADB08-BDAE-434C-836E-15023F9B5013}" type="presOf" srcId="{AEFDE0EB-A091-4492-AA9C-2890BE84DBD1}" destId="{E21B2C68-5077-41D2-83F6-BF24742E4B29}" srcOrd="1" destOrd="11" presId="urn:microsoft.com/office/officeart/2005/8/layout/hProcess4"/>
    <dgm:cxn modelId="{4FE4283F-F9D9-472D-A014-D30D46FF66FF}" type="presOf" srcId="{5ACCE275-2962-4A5F-9F30-43023B1AAE1C}" destId="{FD3CB695-8B89-4523-B302-6A2FCD889858}" srcOrd="0" destOrd="0" presId="urn:microsoft.com/office/officeart/2005/8/layout/hProcess4"/>
    <dgm:cxn modelId="{E40AD9D2-4595-4837-8F57-4D250E375D39}" type="presOf" srcId="{35C63BA3-5F2D-47FC-9254-DD11CDE12A19}" destId="{77667E33-8A3D-408C-AA0B-9F056CE35878}" srcOrd="0" destOrd="14" presId="urn:microsoft.com/office/officeart/2005/8/layout/hProcess4"/>
    <dgm:cxn modelId="{9ED4D6C0-722C-4FB9-9A2B-53EDCA8D0B16}" type="presOf" srcId="{8B0ADDE0-86EC-4D1C-8545-8A8BD041598A}" destId="{77667E33-8A3D-408C-AA0B-9F056CE35878}" srcOrd="0" destOrd="12" presId="urn:microsoft.com/office/officeart/2005/8/layout/hProcess4"/>
    <dgm:cxn modelId="{F178DA1E-B192-411C-9DDF-0826DBF0CCB2}" srcId="{91E2A97E-2636-4BD4-AB5C-98321F201ABF}" destId="{3273287B-F7BA-4DDE-AC42-691516A3A143}" srcOrd="7" destOrd="0" parTransId="{5D2B8176-34D5-4996-BB8B-B758A4059101}" sibTransId="{DB655004-4F79-42F0-B80D-67103A617ECC}"/>
    <dgm:cxn modelId="{295AEA68-702A-42CB-A3FB-A5AD53DE712E}" srcId="{BCEB68AF-CC95-4DDE-9DD5-F90C9581606A}" destId="{35C63BA3-5F2D-47FC-9254-DD11CDE12A19}" srcOrd="14" destOrd="0" parTransId="{2A9175B9-E8D2-448B-941E-9FAB0F968767}" sibTransId="{AD57DA8A-5565-437B-A9FE-874A69A6078A}"/>
    <dgm:cxn modelId="{E48F89C5-A6CF-4184-B7CC-9194C50A2B48}" type="presOf" srcId="{D337FC76-92D7-46D8-B241-23A42195F2A4}" destId="{77667E33-8A3D-408C-AA0B-9F056CE35878}" srcOrd="0" destOrd="5" presId="urn:microsoft.com/office/officeart/2005/8/layout/hProcess4"/>
    <dgm:cxn modelId="{0A1ACF6E-5BD6-450E-9BD2-B05938B6A718}" type="presOf" srcId="{3B05D556-1F29-44A6-903D-C1F4325E083E}" destId="{77667E33-8A3D-408C-AA0B-9F056CE35878}" srcOrd="0" destOrd="4" presId="urn:microsoft.com/office/officeart/2005/8/layout/hProcess4"/>
    <dgm:cxn modelId="{22863275-B69F-46FD-98E7-9FD0DAC66089}" type="presOf" srcId="{8CDC1CD4-0F4B-4166-BAFE-4B92EEB50246}" destId="{B2C1C35D-7B3C-456B-9619-991BED030466}" srcOrd="0" destOrd="0" presId="urn:microsoft.com/office/officeart/2005/8/layout/hProcess4"/>
    <dgm:cxn modelId="{D8B53109-9205-4A46-B438-A60375686D45}" srcId="{5ACCE275-2962-4A5F-9F30-43023B1AAE1C}" destId="{D4EEA108-A5C1-4213-8CD1-4BE4C9A68C8B}" srcOrd="28" destOrd="0" parTransId="{C45E6139-FA19-45C3-993C-4703F84E302C}" sibTransId="{E3F344D2-3985-4999-9FE1-D1F2E980C5DB}"/>
    <dgm:cxn modelId="{091FFC7B-9CCE-440F-AEE8-E65E559C4CF4}" srcId="{91E2A97E-2636-4BD4-AB5C-98321F201ABF}" destId="{F30E2606-0F7E-4D7A-91B2-DA363ED76B59}" srcOrd="3" destOrd="0" parTransId="{18765E9D-DDD1-4CBA-8846-4F5483D47F86}" sibTransId="{2B424AFF-F6FC-4F37-98B0-CD71530594F3}"/>
    <dgm:cxn modelId="{CAF8685C-28FD-45EA-8485-81D48CBF5105}" srcId="{BCEB68AF-CC95-4DDE-9DD5-F90C9581606A}" destId="{D337FC76-92D7-46D8-B241-23A42195F2A4}" srcOrd="5" destOrd="0" parTransId="{4A9739AC-A9D0-4EA9-A58E-72807369D178}" sibTransId="{205E82DE-85BC-4901-8143-B81948B8C15E}"/>
    <dgm:cxn modelId="{0C320102-2363-479F-BFEE-D84B711A2FA3}" type="presOf" srcId="{248324FF-C420-411E-9817-4BE2B2EB269E}" destId="{C05F30CA-0457-4239-B8C0-5456A06A0E88}" srcOrd="0" destOrd="9" presId="urn:microsoft.com/office/officeart/2005/8/layout/hProcess4"/>
    <dgm:cxn modelId="{13479EF2-BE70-47F3-ADFA-FB22E0D3E95F}" type="presOf" srcId="{D4EEA108-A5C1-4213-8CD1-4BE4C9A68C8B}" destId="{C05F30CA-0457-4239-B8C0-5456A06A0E88}" srcOrd="0" destOrd="28" presId="urn:microsoft.com/office/officeart/2005/8/layout/hProcess4"/>
    <dgm:cxn modelId="{55543D68-78AC-4E7D-9785-4D83D05D28D5}" type="presOf" srcId="{F30E2606-0F7E-4D7A-91B2-DA363ED76B59}" destId="{D06DB265-54DC-4432-9C86-461AA72F8BBA}" srcOrd="1" destOrd="3" presId="urn:microsoft.com/office/officeart/2005/8/layout/hProcess4"/>
    <dgm:cxn modelId="{16E8886E-0B82-4D7C-8176-2C65BFEE9BF3}" type="presOf" srcId="{FC35BE9B-15D9-493E-850E-D9D1F58053AC}" destId="{C05F30CA-0457-4239-B8C0-5456A06A0E88}" srcOrd="0" destOrd="19" presId="urn:microsoft.com/office/officeart/2005/8/layout/hProcess4"/>
    <dgm:cxn modelId="{36AFCC79-70AB-4493-8E60-9B2100C6BA80}" type="presOf" srcId="{A5E7F314-5F68-4CBF-A7D1-7E0494AB0DC5}" destId="{6FF0421E-5A82-44E4-A492-3D0269911855}" srcOrd="1" destOrd="15" presId="urn:microsoft.com/office/officeart/2005/8/layout/hProcess4"/>
    <dgm:cxn modelId="{BE49571E-400B-4F06-8AA9-D214AB37680A}" type="presOf" srcId="{6B369777-FE07-480A-BCD8-47DC36295E36}" destId="{77667E33-8A3D-408C-AA0B-9F056CE35878}" srcOrd="0" destOrd="1" presId="urn:microsoft.com/office/officeart/2005/8/layout/hProcess4"/>
    <dgm:cxn modelId="{FA81368C-7E94-4766-BF40-070064CD2CAB}" srcId="{BCEB68AF-CC95-4DDE-9DD5-F90C9581606A}" destId="{3BD5F8C0-2BAF-4DD0-9068-3565198440BA}" srcOrd="7" destOrd="0" parTransId="{79704E64-8BE6-4822-B03D-2B77A6255B1C}" sibTransId="{110F38C7-2624-46AB-A904-1D302CABAE86}"/>
    <dgm:cxn modelId="{A08A69EC-D217-41D9-8C47-C6EB027E24FE}" type="presOf" srcId="{A06150C7-6EB9-4B5B-B579-807C3B92E21C}" destId="{C05F30CA-0457-4239-B8C0-5456A06A0E88}" srcOrd="0" destOrd="6" presId="urn:microsoft.com/office/officeart/2005/8/layout/hProcess4"/>
    <dgm:cxn modelId="{0A2813B2-C049-4B22-B9C2-20954D540C9C}" type="presOf" srcId="{39DD1AFC-D0EE-4E55-824F-EAE4451F24A8}" destId="{6FF0421E-5A82-44E4-A492-3D0269911855}" srcOrd="1" destOrd="2" presId="urn:microsoft.com/office/officeart/2005/8/layout/hProcess4"/>
    <dgm:cxn modelId="{2FE6E162-31FF-4A46-BC94-D5A040E8C3D4}" srcId="{91CD20CC-8A4C-40E0-8964-A2A17408E201}" destId="{5ACCE275-2962-4A5F-9F30-43023B1AAE1C}" srcOrd="2" destOrd="0" parTransId="{8BA82535-C249-4300-B667-1D863FE31B24}" sibTransId="{4E6CD257-8885-4E15-B532-AD175DC7DD78}"/>
    <dgm:cxn modelId="{385FC677-9B7B-48D6-A532-192482695967}" type="presOf" srcId="{224222D7-8DEF-43CA-B45E-E85B9E843C87}" destId="{E21B2C68-5077-41D2-83F6-BF24742E4B29}" srcOrd="1" destOrd="6" presId="urn:microsoft.com/office/officeart/2005/8/layout/hProcess4"/>
    <dgm:cxn modelId="{5DC4B18A-5D00-45C1-9A50-098FB45FB427}" srcId="{5ACCE275-2962-4A5F-9F30-43023B1AAE1C}" destId="{922C2B7E-93EA-4AD1-B63D-61AF7AE36431}" srcOrd="31" destOrd="0" parTransId="{03B5C1F7-0A31-41C8-8F8C-B2045E84AC46}" sibTransId="{72E428B7-9418-4994-B5A4-F87B3A34F38C}"/>
    <dgm:cxn modelId="{E03E1DD2-8106-4BAD-806F-6A3A1285BC7D}" type="presOf" srcId="{CF2986E6-EE75-4570-83D1-5597794BE176}" destId="{6FF0421E-5A82-44E4-A492-3D0269911855}" srcOrd="1" destOrd="1" presId="urn:microsoft.com/office/officeart/2005/8/layout/hProcess4"/>
    <dgm:cxn modelId="{6A46200A-0D76-4D88-A8EC-8D9927D50427}" srcId="{BCEB68AF-CC95-4DDE-9DD5-F90C9581606A}" destId="{54E598BC-A65F-492F-A4B4-3E17E6815252}" srcOrd="0" destOrd="0" parTransId="{488C9DCD-73EE-44F5-867B-EDDCE9BCB6F9}" sibTransId="{1CD00D5B-FCE3-4316-BAA7-FCBA8828B93A}"/>
    <dgm:cxn modelId="{E0C4BE32-C283-40F9-9AA1-E71CA9BE05BF}" type="presOf" srcId="{68739C83-6F9B-448D-A2EE-AE69F7CC3363}" destId="{C05F30CA-0457-4239-B8C0-5456A06A0E88}" srcOrd="0" destOrd="25" presId="urn:microsoft.com/office/officeart/2005/8/layout/hProcess4"/>
    <dgm:cxn modelId="{41FD18D5-090A-4FEA-B3E1-A90CDB6C7C2F}" type="presOf" srcId="{F30E2606-0F7E-4D7A-91B2-DA363ED76B59}" destId="{0CC2831E-B543-4ED1-A972-39A0AEAF7376}" srcOrd="0" destOrd="3" presId="urn:microsoft.com/office/officeart/2005/8/layout/hProcess4"/>
    <dgm:cxn modelId="{19CAE563-C4A0-434E-83C6-CD77021B2054}" srcId="{5ACCE275-2962-4A5F-9F30-43023B1AAE1C}" destId="{C5602DFD-4D57-4879-B03D-C3CC6171EF26}" srcOrd="24" destOrd="0" parTransId="{21B38849-7C1E-4351-BC28-64485CCC1886}" sibTransId="{9AC55164-5D4C-4A53-8183-DC077BD611D5}"/>
    <dgm:cxn modelId="{75D7B55C-83A9-45C0-98FC-C0038BE70E72}" type="presOf" srcId="{3BD5F8C0-2BAF-4DD0-9068-3565198440BA}" destId="{77667E33-8A3D-408C-AA0B-9F056CE35878}" srcOrd="0" destOrd="7" presId="urn:microsoft.com/office/officeart/2005/8/layout/hProcess4"/>
    <dgm:cxn modelId="{48D169A9-9BA1-40ED-8059-1C0AF03995EF}" srcId="{5ACCE275-2962-4A5F-9F30-43023B1AAE1C}" destId="{9B03092C-C147-4FF4-BA32-6DF1BF4B7F47}" srcOrd="13" destOrd="0" parTransId="{5AA26310-D085-4B1C-87FE-80EB632E9E09}" sibTransId="{89E946C6-8DA9-40C9-9093-EA0FB74EB4F7}"/>
    <dgm:cxn modelId="{2D833310-EA05-46EC-A195-D21BA40E9DEB}" type="presOf" srcId="{2572FD78-97AB-4D09-9B87-B241A158713A}" destId="{77667E33-8A3D-408C-AA0B-9F056CE35878}" srcOrd="0" destOrd="13" presId="urn:microsoft.com/office/officeart/2005/8/layout/hProcess4"/>
    <dgm:cxn modelId="{F30A7481-37C9-45CF-ADD2-029546794FA9}" srcId="{BCEB68AF-CC95-4DDE-9DD5-F90C9581606A}" destId="{AEFDE0EB-A091-4492-AA9C-2890BE84DBD1}" srcOrd="11" destOrd="0" parTransId="{9E5222FE-45BF-4C2F-BBD4-68D52177197E}" sibTransId="{50516834-8F60-448B-B48B-442FBE86BFCB}"/>
    <dgm:cxn modelId="{EA529521-BDF0-4D72-BDD6-F04B2EBCA8D5}" type="presOf" srcId="{C1BEA961-A1BE-492A-B743-CCFFC1D6AE3C}" destId="{6FF0421E-5A82-44E4-A492-3D0269911855}" srcOrd="1" destOrd="18" presId="urn:microsoft.com/office/officeart/2005/8/layout/hProcess4"/>
    <dgm:cxn modelId="{70586816-CF10-40DD-8659-FE057471D6C6}" srcId="{5ACCE275-2962-4A5F-9F30-43023B1AAE1C}" destId="{C1BEA961-A1BE-492A-B743-CCFFC1D6AE3C}" srcOrd="18" destOrd="0" parTransId="{6D357CC8-3913-4ECD-B1A2-4B7C20E537C2}" sibTransId="{FB4F65D8-3CB9-4F97-BBAC-252DDCCCA206}"/>
    <dgm:cxn modelId="{5D3E6ED7-F751-4444-8A7F-4888CCAFB343}" srcId="{91CD20CC-8A4C-40E0-8964-A2A17408E201}" destId="{91E2A97E-2636-4BD4-AB5C-98321F201ABF}" srcOrd="1" destOrd="0" parTransId="{90F5E3C0-FBFA-4234-AAC7-9ECA6B12FA91}" sibTransId="{8CDC1CD4-0F4B-4166-BAFE-4B92EEB50246}"/>
    <dgm:cxn modelId="{FF9C770E-703B-428B-9AD3-D5C4CCC38C13}" type="presOf" srcId="{FC35BE9B-15D9-493E-850E-D9D1F58053AC}" destId="{6FF0421E-5A82-44E4-A492-3D0269911855}" srcOrd="1" destOrd="19" presId="urn:microsoft.com/office/officeart/2005/8/layout/hProcess4"/>
    <dgm:cxn modelId="{058F5477-67B1-47CA-8E20-2745A4D8F18D}" type="presOf" srcId="{057E1F44-B433-4F90-B4E1-723CE1E38D92}" destId="{6FF0421E-5A82-44E4-A492-3D0269911855}" srcOrd="1" destOrd="33" presId="urn:microsoft.com/office/officeart/2005/8/layout/hProcess4"/>
    <dgm:cxn modelId="{601A90C3-5905-4ED7-968B-8AAAFA3D7A71}" type="presOf" srcId="{C5602DFD-4D57-4879-B03D-C3CC6171EF26}" destId="{6FF0421E-5A82-44E4-A492-3D0269911855}" srcOrd="1" destOrd="24" presId="urn:microsoft.com/office/officeart/2005/8/layout/hProcess4"/>
    <dgm:cxn modelId="{F979A4A7-D42F-4AD6-918D-4DA72E93BA6E}" type="presOf" srcId="{9B03092C-C147-4FF4-BA32-6DF1BF4B7F47}" destId="{C05F30CA-0457-4239-B8C0-5456A06A0E88}" srcOrd="0" destOrd="13" presId="urn:microsoft.com/office/officeart/2005/8/layout/hProcess4"/>
    <dgm:cxn modelId="{FD3B0BEC-7C01-4B5C-ACB2-724D3D7ACFAE}" srcId="{5ACCE275-2962-4A5F-9F30-43023B1AAE1C}" destId="{98533C54-A0F9-46F1-B6E0-3825B398F049}" srcOrd="21" destOrd="0" parTransId="{264A48B4-02C2-42B0-B460-6992AA64E98D}" sibTransId="{7ED181D1-82DA-439F-8DC9-9CE53241F8C7}"/>
    <dgm:cxn modelId="{37910E4E-9F57-48E9-A158-7249790C5616}" srcId="{5ACCE275-2962-4A5F-9F30-43023B1AAE1C}" destId="{7E2D8FFB-7452-407D-81B1-FF7B1090DAAD}" srcOrd="11" destOrd="0" parTransId="{9DF43F2D-4E5C-4CC9-BF32-44B76B150E5E}" sibTransId="{57B25634-7A84-497B-BFE2-AA39E3DB0C50}"/>
    <dgm:cxn modelId="{2F6461B8-F5BE-486A-9489-21F2E801CFE1}" type="presOf" srcId="{91CD20CC-8A4C-40E0-8964-A2A17408E201}" destId="{C01DFD90-BFE6-4D72-9EDD-140764C8DB05}" srcOrd="0" destOrd="0" presId="urn:microsoft.com/office/officeart/2005/8/layout/hProcess4"/>
    <dgm:cxn modelId="{5BD37571-5F14-45DC-A3B3-19EFA32C5F15}" type="presOf" srcId="{A39C7390-C7F7-425E-9610-2C74875C0C1C}" destId="{6FF0421E-5A82-44E4-A492-3D0269911855}" srcOrd="1" destOrd="14" presId="urn:microsoft.com/office/officeart/2005/8/layout/hProcess4"/>
    <dgm:cxn modelId="{B03D051B-081C-4841-A360-D8ED53DC59BD}" type="presOf" srcId="{3C3D914E-6137-46E4-B544-1A1278AFE26D}" destId="{6FF0421E-5A82-44E4-A492-3D0269911855}" srcOrd="1" destOrd="22" presId="urn:microsoft.com/office/officeart/2005/8/layout/hProcess4"/>
    <dgm:cxn modelId="{094C9549-3745-4064-AC10-539924252032}" type="presOf" srcId="{32747CE7-DB9C-4174-9B57-E55D65513D1A}" destId="{0CC2831E-B543-4ED1-A972-39A0AEAF7376}" srcOrd="0" destOrd="10" presId="urn:microsoft.com/office/officeart/2005/8/layout/hProcess4"/>
    <dgm:cxn modelId="{B0E3F6DD-B93D-4241-90D0-1A2600ADDEDC}" srcId="{5ACCE275-2962-4A5F-9F30-43023B1AAE1C}" destId="{50C18536-1720-43E1-A186-9AF0680924AD}" srcOrd="12" destOrd="0" parTransId="{F6CD55FB-B4F8-463E-9CCE-B8E688530D86}" sibTransId="{269A7522-0CC1-450B-9DD6-A8E152EE7096}"/>
    <dgm:cxn modelId="{C5190887-01DB-4FC4-8469-B0A1ECCCBFFF}" srcId="{BCEB68AF-CC95-4DDE-9DD5-F90C9581606A}" destId="{359F7484-BCA7-452C-8943-3D4FBB34403E}" srcOrd="10" destOrd="0" parTransId="{44243BAE-E1D1-4367-848E-035E027E866C}" sibTransId="{3D737154-908A-454B-B11E-F1A17B48CF2E}"/>
    <dgm:cxn modelId="{8797195D-A8DC-4027-9588-72FEA36C1171}" type="presOf" srcId="{CCFB1053-886C-4070-A949-4AEB3E59B907}" destId="{C05F30CA-0457-4239-B8C0-5456A06A0E88}" srcOrd="0" destOrd="30" presId="urn:microsoft.com/office/officeart/2005/8/layout/hProcess4"/>
    <dgm:cxn modelId="{75F4E5D3-5B41-4840-A8BE-EEBEC88BDE87}" type="presOf" srcId="{3273287B-F7BA-4DDE-AC42-691516A3A143}" destId="{D06DB265-54DC-4432-9C86-461AA72F8BBA}" srcOrd="1" destOrd="7" presId="urn:microsoft.com/office/officeart/2005/8/layout/hProcess4"/>
    <dgm:cxn modelId="{44B582D4-FD4D-4730-A8EA-B6DF44FE7311}" srcId="{5ACCE275-2962-4A5F-9F30-43023B1AAE1C}" destId="{1329B02D-39B1-442B-A3D3-5DE1B2D9907E}" srcOrd="23" destOrd="0" parTransId="{7A8FE97F-8D39-41B6-84E4-D9597F307E3A}" sibTransId="{9FDE73BE-F196-4A1F-96CD-69A1350F4039}"/>
    <dgm:cxn modelId="{F327330A-D76E-4DAE-93F2-F608937DDC45}" srcId="{5ACCE275-2962-4A5F-9F30-43023B1AAE1C}" destId="{558B83B5-B76A-4247-8CBC-6C8FA5EA6C02}" srcOrd="27" destOrd="0" parTransId="{5EA74A8B-64FD-4670-A549-D7EA741E8939}" sibTransId="{2E7B7190-62AD-4250-94CE-AF3E1E1F46FE}"/>
    <dgm:cxn modelId="{34E340B9-1690-4910-B2AD-3AE815E021C1}" srcId="{5ACCE275-2962-4A5F-9F30-43023B1AAE1C}" destId="{82EC9D5A-C587-4A54-9232-82359F3D3BF2}" srcOrd="8" destOrd="0" parTransId="{8BBF564F-8454-4F81-9881-8A9729492BC3}" sibTransId="{50EEC180-C3FC-45A0-9236-799F0EB87EE6}"/>
    <dgm:cxn modelId="{42E8E875-5E79-42DD-97FB-65B77B44B9F1}" type="presOf" srcId="{F8A794AD-0AC9-4221-B1F1-5D07A25A020B}" destId="{0CC2831E-B543-4ED1-A972-39A0AEAF7376}" srcOrd="0" destOrd="6" presId="urn:microsoft.com/office/officeart/2005/8/layout/hProcess4"/>
    <dgm:cxn modelId="{7ACB581B-4CDA-43A1-B4F5-F9774088D3F0}" type="presOf" srcId="{2572FD78-97AB-4D09-9B87-B241A158713A}" destId="{E21B2C68-5077-41D2-83F6-BF24742E4B29}" srcOrd="1" destOrd="13" presId="urn:microsoft.com/office/officeart/2005/8/layout/hProcess4"/>
    <dgm:cxn modelId="{42EEF5DB-3BAF-452A-A57B-F1833C06A570}" type="presOf" srcId="{58C85093-AD46-47BB-B7C1-33630BA078E3}" destId="{D06DB265-54DC-4432-9C86-461AA72F8BBA}" srcOrd="1" destOrd="1" presId="urn:microsoft.com/office/officeart/2005/8/layout/hProcess4"/>
    <dgm:cxn modelId="{7E51CFFF-D85B-4BDD-891F-1B064293A14E}" srcId="{5ACCE275-2962-4A5F-9F30-43023B1AAE1C}" destId="{39DD1AFC-D0EE-4E55-824F-EAE4451F24A8}" srcOrd="2" destOrd="0" parTransId="{3A896C78-A49E-480F-AB0B-D547B91EEF1A}" sibTransId="{3935A438-FA21-41A8-925E-EF9797DEBFAE}"/>
    <dgm:cxn modelId="{8E062CB4-13E2-438C-917F-C5D1F5F5B11F}" srcId="{91E2A97E-2636-4BD4-AB5C-98321F201ABF}" destId="{72BCF023-17C0-4887-B643-561A64D5D9EB}" srcOrd="8" destOrd="0" parTransId="{D5ECF14A-F432-410D-A367-95A6D80CC014}" sibTransId="{32CA432D-F6A8-48C9-B310-903B23E20392}"/>
    <dgm:cxn modelId="{25F67D8E-2EDE-47A5-ACC8-F1D66E425D4A}" type="presOf" srcId="{3B7C2468-504E-4AAA-8D17-A4626264F397}" destId="{6FF0421E-5A82-44E4-A492-3D0269911855}" srcOrd="1" destOrd="26" presId="urn:microsoft.com/office/officeart/2005/8/layout/hProcess4"/>
    <dgm:cxn modelId="{E00951A5-5350-412E-A9F9-3868F02C590E}" type="presOf" srcId="{91E2A97E-2636-4BD4-AB5C-98321F201ABF}" destId="{7EC0C56F-3DD5-4B23-B183-0C297851AC38}" srcOrd="0" destOrd="0" presId="urn:microsoft.com/office/officeart/2005/8/layout/hProcess4"/>
    <dgm:cxn modelId="{EF1C6DA5-A2B3-498F-B63C-D7A80881B3C2}" type="presOf" srcId="{922C2B7E-93EA-4AD1-B63D-61AF7AE36431}" destId="{C05F30CA-0457-4239-B8C0-5456A06A0E88}" srcOrd="0" destOrd="31" presId="urn:microsoft.com/office/officeart/2005/8/layout/hProcess4"/>
    <dgm:cxn modelId="{2338B699-4142-4827-B4AD-6474189EF178}" type="presOf" srcId="{D41A4137-82D2-46E5-BE2A-7E078BD7354D}" destId="{D06DB265-54DC-4432-9C86-461AA72F8BBA}" srcOrd="1" destOrd="2" presId="urn:microsoft.com/office/officeart/2005/8/layout/hProcess4"/>
    <dgm:cxn modelId="{87550C6E-EF9E-4E3B-83EA-4D1091B84FFD}" type="presOf" srcId="{404BFA14-CE50-47D9-B240-67605652AEC6}" destId="{E21B2C68-5077-41D2-83F6-BF24742E4B29}" srcOrd="1" destOrd="8" presId="urn:microsoft.com/office/officeart/2005/8/layout/hProcess4"/>
    <dgm:cxn modelId="{CC5D824F-87D2-47B8-A959-7AFB25CFE815}" srcId="{5ACCE275-2962-4A5F-9F30-43023B1AAE1C}" destId="{3B7C2468-504E-4AAA-8D17-A4626264F397}" srcOrd="26" destOrd="0" parTransId="{A57ABE7D-1062-458F-9CF0-0C009739E96A}" sibTransId="{9438C7F7-30E6-4D31-81A9-0131AF5D89A7}"/>
    <dgm:cxn modelId="{3A98E034-C2F5-40D6-97AB-26F8127F1AE8}" srcId="{5ACCE275-2962-4A5F-9F30-43023B1AAE1C}" destId="{057E1F44-B433-4F90-B4E1-723CE1E38D92}" srcOrd="33" destOrd="0" parTransId="{FE39F5B4-35FA-46FD-839D-509590E7D2F5}" sibTransId="{291CB1BD-969C-4937-845C-74F5A842FEAE}"/>
    <dgm:cxn modelId="{EDDED63C-1095-4286-B911-B1EB0EB4722D}" type="presOf" srcId="{1C48467E-5F07-4B94-A8E9-395A9BC9468B}" destId="{E21B2C68-5077-41D2-83F6-BF24742E4B29}" srcOrd="1" destOrd="3" presId="urn:microsoft.com/office/officeart/2005/8/layout/hProcess4"/>
    <dgm:cxn modelId="{8500F511-25AA-4DB0-B771-B4A87EE9295B}" srcId="{91E2A97E-2636-4BD4-AB5C-98321F201ABF}" destId="{58C85093-AD46-47BB-B7C1-33630BA078E3}" srcOrd="1" destOrd="0" parTransId="{36E1FFF9-9E6A-4F7E-A533-E2D3CD82A06E}" sibTransId="{0013613B-D996-4995-BF73-126052715607}"/>
    <dgm:cxn modelId="{22193BC5-4C1C-4A63-9E6F-A3A5765EAB2A}" srcId="{5ACCE275-2962-4A5F-9F30-43023B1AAE1C}" destId="{CF2986E6-EE75-4570-83D1-5597794BE176}" srcOrd="1" destOrd="0" parTransId="{BC2AFB63-B195-42AD-B241-10916DB04C1B}" sibTransId="{BFF6F87C-2A5C-4443-AB75-7309C2B74EF3}"/>
    <dgm:cxn modelId="{598717A8-C9D0-4C9F-A44C-EA150273E751}" type="presOf" srcId="{3C3D914E-6137-46E4-B544-1A1278AFE26D}" destId="{C05F30CA-0457-4239-B8C0-5456A06A0E88}" srcOrd="0" destOrd="22" presId="urn:microsoft.com/office/officeart/2005/8/layout/hProcess4"/>
    <dgm:cxn modelId="{6EBDE057-883B-44BB-80EF-291FA12422FB}" type="presOf" srcId="{F2E368EB-B5F9-4CEF-BF7E-D29F4086CC63}" destId="{6FF0421E-5A82-44E4-A492-3D0269911855}" srcOrd="1" destOrd="3" presId="urn:microsoft.com/office/officeart/2005/8/layout/hProcess4"/>
    <dgm:cxn modelId="{8E634008-85EF-42F8-B39D-AEEE743840AA}" type="presOf" srcId="{EC7AFF55-4809-4158-A630-1DE3D364BB5B}" destId="{C05F30CA-0457-4239-B8C0-5456A06A0E88}" srcOrd="0" destOrd="17" presId="urn:microsoft.com/office/officeart/2005/8/layout/hProcess4"/>
    <dgm:cxn modelId="{761FFD85-F62D-4E78-9E36-4BFDADB56B65}" type="presOf" srcId="{7D7AF206-5E35-4A20-9A98-8EF3ECD99BE5}" destId="{C05F30CA-0457-4239-B8C0-5456A06A0E88}" srcOrd="0" destOrd="0" presId="urn:microsoft.com/office/officeart/2005/8/layout/hProcess4"/>
    <dgm:cxn modelId="{B2803BCD-8FFC-40F4-BC41-2246411671C5}" srcId="{91E2A97E-2636-4BD4-AB5C-98321F201ABF}" destId="{7E107F87-AA42-4E8A-A07F-F45EA6365CFC}" srcOrd="9" destOrd="0" parTransId="{B40767C5-F228-49F8-ABAA-F04A79FB1926}" sibTransId="{690F390E-39BF-4B26-AE85-0B9BBDCC47A0}"/>
    <dgm:cxn modelId="{E3150E0D-8FFA-4223-AC47-58EDF586BC74}" type="presOf" srcId="{72BCF023-17C0-4887-B643-561A64D5D9EB}" destId="{0CC2831E-B543-4ED1-A972-39A0AEAF7376}" srcOrd="0" destOrd="8" presId="urn:microsoft.com/office/officeart/2005/8/layout/hProcess4"/>
    <dgm:cxn modelId="{F76A98B2-B00F-4632-B089-055484A53249}" srcId="{BCEB68AF-CC95-4DDE-9DD5-F90C9581606A}" destId="{2572FD78-97AB-4D09-9B87-B241A158713A}" srcOrd="13" destOrd="0" parTransId="{5EF8D5CB-C308-4144-A242-098713902CF0}" sibTransId="{603DCF23-8FEC-48D3-AF7E-C519464199D3}"/>
    <dgm:cxn modelId="{7CA8F4EA-6C3B-4BA6-9DA1-3B2F8F4374DB}" srcId="{5ACCE275-2962-4A5F-9F30-43023B1AAE1C}" destId="{EC7AFF55-4809-4158-A630-1DE3D364BB5B}" srcOrd="17" destOrd="0" parTransId="{FF7FC588-D226-4B86-A74A-1357DF5E2BA0}" sibTransId="{D2A64610-614B-4BB7-84E7-37712790A8D0}"/>
    <dgm:cxn modelId="{2721595E-8804-42B3-BBF0-BDDFAD4C27B7}" type="presOf" srcId="{7D7AF206-5E35-4A20-9A98-8EF3ECD99BE5}" destId="{6FF0421E-5A82-44E4-A492-3D0269911855}" srcOrd="1" destOrd="0" presId="urn:microsoft.com/office/officeart/2005/8/layout/hProcess4"/>
    <dgm:cxn modelId="{1AA752DC-2C8D-4BA1-AD8B-B4A34B7E24E4}" type="presOf" srcId="{54E598BC-A65F-492F-A4B4-3E17E6815252}" destId="{E21B2C68-5077-41D2-83F6-BF24742E4B29}" srcOrd="1" destOrd="0" presId="urn:microsoft.com/office/officeart/2005/8/layout/hProcess4"/>
    <dgm:cxn modelId="{7E7A2A27-A195-4AD6-964D-8BE2336EB614}" type="presOf" srcId="{F8A794AD-0AC9-4221-B1F1-5D07A25A020B}" destId="{D06DB265-54DC-4432-9C86-461AA72F8BBA}" srcOrd="1" destOrd="6" presId="urn:microsoft.com/office/officeart/2005/8/layout/hProcess4"/>
    <dgm:cxn modelId="{5DF0A152-1770-43BB-870F-B68619834DE2}" type="presOf" srcId="{1C48467E-5F07-4B94-A8E9-395A9BC9468B}" destId="{77667E33-8A3D-408C-AA0B-9F056CE35878}" srcOrd="0" destOrd="3" presId="urn:microsoft.com/office/officeart/2005/8/layout/hProcess4"/>
    <dgm:cxn modelId="{952B8350-2B15-401D-8851-78148BDF19A5}" type="presOf" srcId="{8212A37B-CFA1-467B-B831-6F5A8435B6BD}" destId="{6FF0421E-5A82-44E4-A492-3D0269911855}" srcOrd="1" destOrd="20" presId="urn:microsoft.com/office/officeart/2005/8/layout/hProcess4"/>
    <dgm:cxn modelId="{CEC19580-0CCD-4EDD-B038-0A98C0916661}" type="presOf" srcId="{7930DACF-8B93-4D3A-A52A-851DFA73AFEE}" destId="{0CC2831E-B543-4ED1-A972-39A0AEAF7376}" srcOrd="0" destOrd="4" presId="urn:microsoft.com/office/officeart/2005/8/layout/hProcess4"/>
    <dgm:cxn modelId="{B927AFC1-76E2-4162-9D28-7A10516691F0}" type="presOf" srcId="{50C18536-1720-43E1-A186-9AF0680924AD}" destId="{6FF0421E-5A82-44E4-A492-3D0269911855}" srcOrd="1" destOrd="12" presId="urn:microsoft.com/office/officeart/2005/8/layout/hProcess4"/>
    <dgm:cxn modelId="{622F93AE-C586-481B-962E-2EC2D725D84E}" type="presOf" srcId="{8EEBBA65-B5F9-46CE-BD3F-74C29FAD2A89}" destId="{E21B2C68-5077-41D2-83F6-BF24742E4B29}" srcOrd="1" destOrd="2" presId="urn:microsoft.com/office/officeart/2005/8/layout/hProcess4"/>
    <dgm:cxn modelId="{3EF392CC-6504-4B1A-9A61-246F921B9355}" type="presOf" srcId="{359F7484-BCA7-452C-8943-3D4FBB34403E}" destId="{E21B2C68-5077-41D2-83F6-BF24742E4B29}" srcOrd="1" destOrd="10" presId="urn:microsoft.com/office/officeart/2005/8/layout/hProcess4"/>
    <dgm:cxn modelId="{2EF1B16F-6259-47CD-967A-DF9E58B0459A}" srcId="{91E2A97E-2636-4BD4-AB5C-98321F201ABF}" destId="{32747CE7-DB9C-4174-9B57-E55D65513D1A}" srcOrd="10" destOrd="0" parTransId="{01932250-0FD7-46F6-B385-0C310D038BB8}" sibTransId="{0AE8CB02-312D-4D66-994E-3469F4044344}"/>
    <dgm:cxn modelId="{C8293386-9C35-45E5-99BD-C7E98793F73A}" type="presOf" srcId="{2EA07894-40CC-4434-AD18-3B7EB75936CC}" destId="{6FF0421E-5A82-44E4-A492-3D0269911855}" srcOrd="1" destOrd="32" presId="urn:microsoft.com/office/officeart/2005/8/layout/hProcess4"/>
    <dgm:cxn modelId="{C66A6272-E610-4B68-9856-27E12860ECB5}" type="presOf" srcId="{248324FF-C420-411E-9817-4BE2B2EB269E}" destId="{6FF0421E-5A82-44E4-A492-3D0269911855}" srcOrd="1" destOrd="9" presId="urn:microsoft.com/office/officeart/2005/8/layout/hProcess4"/>
    <dgm:cxn modelId="{7F5C98DC-22A5-48E9-826C-E314E996E289}" srcId="{91E2A97E-2636-4BD4-AB5C-98321F201ABF}" destId="{14FEDBDC-3864-4401-BAAF-CA47B31357ED}" srcOrd="5" destOrd="0" parTransId="{95AE95CE-32CD-4F43-9B20-BA1346C25A25}" sibTransId="{40197D70-D222-4D02-9BC9-6D82BDB84D33}"/>
    <dgm:cxn modelId="{2C42B46D-AA77-4397-8C95-C9B8B1FDB9C1}" type="presOf" srcId="{9B03092C-C147-4FF4-BA32-6DF1BF4B7F47}" destId="{6FF0421E-5A82-44E4-A492-3D0269911855}" srcOrd="1" destOrd="13" presId="urn:microsoft.com/office/officeart/2005/8/layout/hProcess4"/>
    <dgm:cxn modelId="{13E303DA-6029-4F51-915E-C7F10714BCB0}" type="presOf" srcId="{2EA07894-40CC-4434-AD18-3B7EB75936CC}" destId="{C05F30CA-0457-4239-B8C0-5456A06A0E88}" srcOrd="0" destOrd="32" presId="urn:microsoft.com/office/officeart/2005/8/layout/hProcess4"/>
    <dgm:cxn modelId="{E02A4EB1-C68B-4730-8A4A-57AEAB8446DC}" srcId="{BCEB68AF-CC95-4DDE-9DD5-F90C9581606A}" destId="{99D467B1-BB8F-4DA8-9172-3E01723EF820}" srcOrd="9" destOrd="0" parTransId="{A164F77B-C132-40C2-9AE4-5EBEC71DE81D}" sibTransId="{27FEAADC-5082-45CD-895B-D3A8A49FF7EC}"/>
    <dgm:cxn modelId="{44A16B93-074A-4C6C-BF1D-4B02ACD660DD}" srcId="{BCEB68AF-CC95-4DDE-9DD5-F90C9581606A}" destId="{6B369777-FE07-480A-BCD8-47DC36295E36}" srcOrd="1" destOrd="0" parTransId="{E731511B-6ABA-48BA-B5CA-8ED4EB7CBF00}" sibTransId="{FCDE451B-045D-4760-BA03-B4ECB42DD2BF}"/>
    <dgm:cxn modelId="{5D865854-9FE5-4795-8BC3-9228F4903382}" type="presOf" srcId="{3BD5F8C0-2BAF-4DD0-9068-3565198440BA}" destId="{E21B2C68-5077-41D2-83F6-BF24742E4B29}" srcOrd="1" destOrd="7" presId="urn:microsoft.com/office/officeart/2005/8/layout/hProcess4"/>
    <dgm:cxn modelId="{76F06A7A-549D-4E64-9788-0A775AF5E1AE}" type="presOf" srcId="{359F7484-BCA7-452C-8943-3D4FBB34403E}" destId="{77667E33-8A3D-408C-AA0B-9F056CE35878}" srcOrd="0" destOrd="10" presId="urn:microsoft.com/office/officeart/2005/8/layout/hProcess4"/>
    <dgm:cxn modelId="{1F6632BF-C853-4D78-B035-D5D230E4C40D}" type="presOf" srcId="{3B05D556-1F29-44A6-903D-C1F4325E083E}" destId="{E21B2C68-5077-41D2-83F6-BF24742E4B29}" srcOrd="1" destOrd="4" presId="urn:microsoft.com/office/officeart/2005/8/layout/hProcess4"/>
    <dgm:cxn modelId="{A6DEB34D-625F-4FE8-B136-76D4C96B3633}" type="presOf" srcId="{1329B02D-39B1-442B-A3D3-5DE1B2D9907E}" destId="{C05F30CA-0457-4239-B8C0-5456A06A0E88}" srcOrd="0" destOrd="23" presId="urn:microsoft.com/office/officeart/2005/8/layout/hProcess4"/>
    <dgm:cxn modelId="{EEA016F2-A951-4AF2-9F29-A404493F216D}" type="presOf" srcId="{8EEBBA65-B5F9-46CE-BD3F-74C29FAD2A89}" destId="{77667E33-8A3D-408C-AA0B-9F056CE35878}" srcOrd="0" destOrd="2" presId="urn:microsoft.com/office/officeart/2005/8/layout/hProcess4"/>
    <dgm:cxn modelId="{A91A472F-D9E8-447D-985A-B23A30F62614}" type="presOf" srcId="{4F09DE14-7248-448D-A2B5-65591A50F206}" destId="{C05F30CA-0457-4239-B8C0-5456A06A0E88}" srcOrd="0" destOrd="29" presId="urn:microsoft.com/office/officeart/2005/8/layout/hProcess4"/>
    <dgm:cxn modelId="{27C95446-E0A1-465A-8089-DCB58A11EF28}" type="presOf" srcId="{224222D7-8DEF-43CA-B45E-E85B9E843C87}" destId="{77667E33-8A3D-408C-AA0B-9F056CE35878}" srcOrd="0" destOrd="6" presId="urn:microsoft.com/office/officeart/2005/8/layout/hProcess4"/>
    <dgm:cxn modelId="{A0D424D7-8485-48FD-A074-CEB4BA51CED6}" type="presOf" srcId="{076DE5C4-BB53-4865-A731-678FDEF40A0F}" destId="{C05F30CA-0457-4239-B8C0-5456A06A0E88}" srcOrd="0" destOrd="5" presId="urn:microsoft.com/office/officeart/2005/8/layout/hProcess4"/>
    <dgm:cxn modelId="{802B466D-D13A-485A-B018-423CFD93600A}" srcId="{5ACCE275-2962-4A5F-9F30-43023B1AAE1C}" destId="{9FF60A1E-FEA3-465C-9C0D-956B475056DE}" srcOrd="16" destOrd="0" parTransId="{F15CFCE1-5D50-450A-857B-1AE01D65B226}" sibTransId="{022F2A16-7A7E-49EF-9B4B-042978929265}"/>
    <dgm:cxn modelId="{3B4F37F6-C6B4-4DEC-9891-4B760EA5010C}" srcId="{BCEB68AF-CC95-4DDE-9DD5-F90C9581606A}" destId="{8B0ADDE0-86EC-4D1C-8545-8A8BD041598A}" srcOrd="12" destOrd="0" parTransId="{6AE85B1B-155B-457A-90BD-9EF3DA7B96F5}" sibTransId="{8A4CECE2-769B-44BD-9493-69DA0F9E36C1}"/>
    <dgm:cxn modelId="{522549C9-8F7E-4B4B-8B80-0CBCA7E45641}" type="presOf" srcId="{076DE5C4-BB53-4865-A731-678FDEF40A0F}" destId="{6FF0421E-5A82-44E4-A492-3D0269911855}" srcOrd="1" destOrd="5" presId="urn:microsoft.com/office/officeart/2005/8/layout/hProcess4"/>
    <dgm:cxn modelId="{22DB2A64-BAC3-4899-9991-E1AA0AA4EC12}" type="presOf" srcId="{98533C54-A0F9-46F1-B6E0-3825B398F049}" destId="{6FF0421E-5A82-44E4-A492-3D0269911855}" srcOrd="1" destOrd="21" presId="urn:microsoft.com/office/officeart/2005/8/layout/hProcess4"/>
    <dgm:cxn modelId="{17ABE8B6-2220-4B85-8BE1-703CDFBDF3C7}" type="presOf" srcId="{2C8B5F5B-9611-4562-9F0E-69EFF23DF433}" destId="{C05F30CA-0457-4239-B8C0-5456A06A0E88}" srcOrd="0" destOrd="4" presId="urn:microsoft.com/office/officeart/2005/8/layout/hProcess4"/>
    <dgm:cxn modelId="{DF8AEC87-87E6-4B4F-B9E0-56B903217A4C}" type="presOf" srcId="{8212A37B-CFA1-467B-B831-6F5A8435B6BD}" destId="{C05F30CA-0457-4239-B8C0-5456A06A0E88}" srcOrd="0" destOrd="20" presId="urn:microsoft.com/office/officeart/2005/8/layout/hProcess4"/>
    <dgm:cxn modelId="{2B27E545-9495-4FE5-8C26-EDF168D89907}" srcId="{BCEB68AF-CC95-4DDE-9DD5-F90C9581606A}" destId="{3B05D556-1F29-44A6-903D-C1F4325E083E}" srcOrd="4" destOrd="0" parTransId="{7BD077C5-5507-4103-8FF7-3D70C13B19E1}" sibTransId="{8249C70D-5FB7-439D-80C8-02C3486DB14E}"/>
    <dgm:cxn modelId="{48D7A639-F0E4-4D76-A21D-D4E0703F89AA}" type="presOf" srcId="{AEFDE0EB-A091-4492-AA9C-2890BE84DBD1}" destId="{77667E33-8A3D-408C-AA0B-9F056CE35878}" srcOrd="0" destOrd="11" presId="urn:microsoft.com/office/officeart/2005/8/layout/hProcess4"/>
    <dgm:cxn modelId="{DBACD07B-8F3A-4FCD-8B26-8703B250AC91}" type="presOf" srcId="{404BFA14-CE50-47D9-B240-67605652AEC6}" destId="{77667E33-8A3D-408C-AA0B-9F056CE35878}" srcOrd="0" destOrd="8" presId="urn:microsoft.com/office/officeart/2005/8/layout/hProcess4"/>
    <dgm:cxn modelId="{EFB5DD16-6401-4596-937A-47B826B5E72A}" srcId="{BCEB68AF-CC95-4DDE-9DD5-F90C9581606A}" destId="{8EEBBA65-B5F9-46CE-BD3F-74C29FAD2A89}" srcOrd="2" destOrd="0" parTransId="{C28B4EAB-B8B7-4B69-BEA2-CDD2690E2CAA}" sibTransId="{C8FC3D6F-3659-4503-BB65-0CF95B598C89}"/>
    <dgm:cxn modelId="{BC7FD4B8-2314-4159-956F-57849A278729}" type="presOf" srcId="{D39B8F5C-2C17-40AC-B667-1EA422F3A24A}" destId="{6FF0421E-5A82-44E4-A492-3D0269911855}" srcOrd="1" destOrd="7" presId="urn:microsoft.com/office/officeart/2005/8/layout/hProcess4"/>
    <dgm:cxn modelId="{AE2DAEF3-D8B9-4255-A5B7-5C3290A4DE9B}" type="presOf" srcId="{922C2B7E-93EA-4AD1-B63D-61AF7AE36431}" destId="{6FF0421E-5A82-44E4-A492-3D0269911855}" srcOrd="1" destOrd="31" presId="urn:microsoft.com/office/officeart/2005/8/layout/hProcess4"/>
    <dgm:cxn modelId="{3229F81B-1E32-4E02-BE19-A5DF45880734}" srcId="{5ACCE275-2962-4A5F-9F30-43023B1AAE1C}" destId="{A39C7390-C7F7-425E-9610-2C74875C0C1C}" srcOrd="14" destOrd="0" parTransId="{E3F6E0C9-B464-4FFF-B114-776D410C25B5}" sibTransId="{559F3E43-19AC-42E8-A258-0F7A25B9B775}"/>
    <dgm:cxn modelId="{29703DD8-1E05-4D49-912A-38B4EC163F4B}" type="presOf" srcId="{CCFB1053-886C-4070-A949-4AEB3E59B907}" destId="{6FF0421E-5A82-44E4-A492-3D0269911855}" srcOrd="1" destOrd="30" presId="urn:microsoft.com/office/officeart/2005/8/layout/hProcess4"/>
    <dgm:cxn modelId="{3F89F913-D585-413E-B862-82546C69022A}" srcId="{5ACCE275-2962-4A5F-9F30-43023B1AAE1C}" destId="{D39B8F5C-2C17-40AC-B667-1EA422F3A24A}" srcOrd="7" destOrd="0" parTransId="{0B6FB4A7-E0B1-4E35-B143-29CF7DC22450}" sibTransId="{EC44A1ED-8CAA-49C5-A639-B1CA6A280A44}"/>
    <dgm:cxn modelId="{5C3D8418-EFB9-4D06-ADAD-A4E8B325DC87}" type="presOf" srcId="{D4EEA108-A5C1-4213-8CD1-4BE4C9A68C8B}" destId="{6FF0421E-5A82-44E4-A492-3D0269911855}" srcOrd="1" destOrd="28" presId="urn:microsoft.com/office/officeart/2005/8/layout/hProcess4"/>
    <dgm:cxn modelId="{CB085B13-CE2F-44DD-89D3-3E57375B4094}" type="presOf" srcId="{14FEDBDC-3864-4401-BAAF-CA47B31357ED}" destId="{0CC2831E-B543-4ED1-A972-39A0AEAF7376}" srcOrd="0" destOrd="5" presId="urn:microsoft.com/office/officeart/2005/8/layout/hProcess4"/>
    <dgm:cxn modelId="{BF4563A8-4294-4DD1-9235-7FB0725299CA}" type="presOf" srcId="{D39B8F5C-2C17-40AC-B667-1EA422F3A24A}" destId="{C05F30CA-0457-4239-B8C0-5456A06A0E88}" srcOrd="0" destOrd="7" presId="urn:microsoft.com/office/officeart/2005/8/layout/hProcess4"/>
    <dgm:cxn modelId="{DDAEC741-1388-46D9-8E54-4B9FCD0CC964}" srcId="{5ACCE275-2962-4A5F-9F30-43023B1AAE1C}" destId="{3C3D914E-6137-46E4-B544-1A1278AFE26D}" srcOrd="22" destOrd="0" parTransId="{046DBA76-08B2-4585-897F-948E840B5634}" sibTransId="{B908B47F-5FF0-40F7-A197-0ED8E868F4DC}"/>
    <dgm:cxn modelId="{AFA1DE27-B73A-41CA-90CD-C3352433D50E}" type="presOf" srcId="{BCEB68AF-CC95-4DDE-9DD5-F90C9581606A}" destId="{0DD3EB1B-1489-4517-8831-9FDBBCFB3671}" srcOrd="0" destOrd="0" presId="urn:microsoft.com/office/officeart/2005/8/layout/hProcess4"/>
    <dgm:cxn modelId="{AD31BD72-9551-47A5-8CEA-EB38723C7D7B}" type="presOf" srcId="{32747CE7-DB9C-4174-9B57-E55D65513D1A}" destId="{D06DB265-54DC-4432-9C86-461AA72F8BBA}" srcOrd="1" destOrd="10" presId="urn:microsoft.com/office/officeart/2005/8/layout/hProcess4"/>
    <dgm:cxn modelId="{63827960-90A0-4A77-AB3B-2EAE66FB2D23}" srcId="{91E2A97E-2636-4BD4-AB5C-98321F201ABF}" destId="{7930DACF-8B93-4D3A-A52A-851DFA73AFEE}" srcOrd="4" destOrd="0" parTransId="{85DEF449-F2CB-445B-BF74-30713D051CDB}" sibTransId="{2F2AA456-B2A3-4522-B0C4-C372DE2AAD77}"/>
    <dgm:cxn modelId="{25F447DA-D5B1-44CF-9B33-4977E3BB3100}" type="presOf" srcId="{1329B02D-39B1-442B-A3D3-5DE1B2D9907E}" destId="{6FF0421E-5A82-44E4-A492-3D0269911855}" srcOrd="1" destOrd="23" presId="urn:microsoft.com/office/officeart/2005/8/layout/hProcess4"/>
    <dgm:cxn modelId="{C4F00F58-1D6B-4993-936B-416FBFA534BC}" type="presOf" srcId="{CF2986E6-EE75-4570-83D1-5597794BE176}" destId="{C05F30CA-0457-4239-B8C0-5456A06A0E88}" srcOrd="0" destOrd="1" presId="urn:microsoft.com/office/officeart/2005/8/layout/hProcess4"/>
    <dgm:cxn modelId="{B7FAA1D6-8F04-4B9A-AED6-9CA535B3F378}" type="presOf" srcId="{2C8B5F5B-9611-4562-9F0E-69EFF23DF433}" destId="{6FF0421E-5A82-44E4-A492-3D0269911855}" srcOrd="1" destOrd="4" presId="urn:microsoft.com/office/officeart/2005/8/layout/hProcess4"/>
    <dgm:cxn modelId="{57F4079B-908D-4A8D-AB6A-3DA50681147D}" srcId="{5ACCE275-2962-4A5F-9F30-43023B1AAE1C}" destId="{F2E368EB-B5F9-4CEF-BF7E-D29F4086CC63}" srcOrd="3" destOrd="0" parTransId="{8530A811-87BA-4399-A9F4-2634EC9CB85C}" sibTransId="{AA75187A-FEF8-4096-95D0-D3EE18C777EA}"/>
    <dgm:cxn modelId="{90D70D42-7CCD-43C4-9AFA-E2C6FA47AC2A}" type="presOf" srcId="{7E107F87-AA42-4E8A-A07F-F45EA6365CFC}" destId="{D06DB265-54DC-4432-9C86-461AA72F8BBA}" srcOrd="1" destOrd="9" presId="urn:microsoft.com/office/officeart/2005/8/layout/hProcess4"/>
    <dgm:cxn modelId="{9CEF7B42-3456-4305-BB1C-DBC259DB8601}" type="presOf" srcId="{6B369777-FE07-480A-BCD8-47DC36295E36}" destId="{E21B2C68-5077-41D2-83F6-BF24742E4B29}" srcOrd="1" destOrd="1" presId="urn:microsoft.com/office/officeart/2005/8/layout/hProcess4"/>
    <dgm:cxn modelId="{A6C7A62B-CDEB-4EA8-B63A-2A87D1BC621D}" type="presOf" srcId="{7930DACF-8B93-4D3A-A52A-851DFA73AFEE}" destId="{D06DB265-54DC-4432-9C86-461AA72F8BBA}" srcOrd="1" destOrd="4" presId="urn:microsoft.com/office/officeart/2005/8/layout/hProcess4"/>
    <dgm:cxn modelId="{A84C4428-B0BB-417C-A083-28215265408D}" type="presOf" srcId="{3B7C2468-504E-4AAA-8D17-A4626264F397}" destId="{C05F30CA-0457-4239-B8C0-5456A06A0E88}" srcOrd="0" destOrd="26" presId="urn:microsoft.com/office/officeart/2005/8/layout/hProcess4"/>
    <dgm:cxn modelId="{A5037F2F-F836-478F-A92D-2D757CA69E72}" type="presOf" srcId="{4F09DE14-7248-448D-A2B5-65591A50F206}" destId="{6FF0421E-5A82-44E4-A492-3D0269911855}" srcOrd="1" destOrd="29" presId="urn:microsoft.com/office/officeart/2005/8/layout/hProcess4"/>
    <dgm:cxn modelId="{4A2D5A35-1ABF-480F-89A8-AFD28D6D3EFA}" type="presOf" srcId="{6352E0A7-001C-4815-9142-52EB83EF31A9}" destId="{6FF0421E-5A82-44E4-A492-3D0269911855}" srcOrd="1" destOrd="10" presId="urn:microsoft.com/office/officeart/2005/8/layout/hProcess4"/>
    <dgm:cxn modelId="{17F400E7-B360-4A56-94A9-2FCF9C1DD0AC}" type="presOf" srcId="{3273287B-F7BA-4DDE-AC42-691516A3A143}" destId="{0CC2831E-B543-4ED1-A972-39A0AEAF7376}" srcOrd="0" destOrd="7" presId="urn:microsoft.com/office/officeart/2005/8/layout/hProcess4"/>
    <dgm:cxn modelId="{AC526A01-2DD5-4942-87C5-0AAA91E2A199}" type="presOf" srcId="{D337FC76-92D7-46D8-B241-23A42195F2A4}" destId="{E21B2C68-5077-41D2-83F6-BF24742E4B29}" srcOrd="1" destOrd="5" presId="urn:microsoft.com/office/officeart/2005/8/layout/hProcess4"/>
    <dgm:cxn modelId="{1D980DE6-48E3-4490-BB84-02F0A7B342A7}" type="presParOf" srcId="{C01DFD90-BFE6-4D72-9EDD-140764C8DB05}" destId="{29393182-1932-4EFE-B40D-6912A62F2714}" srcOrd="0" destOrd="0" presId="urn:microsoft.com/office/officeart/2005/8/layout/hProcess4"/>
    <dgm:cxn modelId="{AC858AB2-5D9D-4224-B503-4436D3C2A360}" type="presParOf" srcId="{C01DFD90-BFE6-4D72-9EDD-140764C8DB05}" destId="{97AF1881-CF8F-40B9-9456-A9C12DFF0285}" srcOrd="1" destOrd="0" presId="urn:microsoft.com/office/officeart/2005/8/layout/hProcess4"/>
    <dgm:cxn modelId="{C83B956D-C92F-4D0C-A748-5D40AEDBC9CF}" type="presParOf" srcId="{C01DFD90-BFE6-4D72-9EDD-140764C8DB05}" destId="{A2FE00BF-4420-4B7B-ACDC-CED65C64627C}" srcOrd="2" destOrd="0" presId="urn:microsoft.com/office/officeart/2005/8/layout/hProcess4"/>
    <dgm:cxn modelId="{D34B0259-112B-4B68-BFE8-5B4667D4E595}" type="presParOf" srcId="{A2FE00BF-4420-4B7B-ACDC-CED65C64627C}" destId="{163F34A3-0E0A-463C-B9DC-305DCC32306A}" srcOrd="0" destOrd="0" presId="urn:microsoft.com/office/officeart/2005/8/layout/hProcess4"/>
    <dgm:cxn modelId="{6839F6A0-0330-4248-9172-F212DE52FD78}" type="presParOf" srcId="{163F34A3-0E0A-463C-B9DC-305DCC32306A}" destId="{5A37722E-07B1-4E74-9A6B-43A3E462CB2F}" srcOrd="0" destOrd="0" presId="urn:microsoft.com/office/officeart/2005/8/layout/hProcess4"/>
    <dgm:cxn modelId="{D6611169-3F46-4628-83A5-5709C7BEADB2}" type="presParOf" srcId="{163F34A3-0E0A-463C-B9DC-305DCC32306A}" destId="{77667E33-8A3D-408C-AA0B-9F056CE35878}" srcOrd="1" destOrd="0" presId="urn:microsoft.com/office/officeart/2005/8/layout/hProcess4"/>
    <dgm:cxn modelId="{A0A865AA-A07A-40B8-8E62-5278D7A32BDB}" type="presParOf" srcId="{163F34A3-0E0A-463C-B9DC-305DCC32306A}" destId="{E21B2C68-5077-41D2-83F6-BF24742E4B29}" srcOrd="2" destOrd="0" presId="urn:microsoft.com/office/officeart/2005/8/layout/hProcess4"/>
    <dgm:cxn modelId="{1EF7DBEF-AA72-41CF-A789-FC6BAFB79C56}" type="presParOf" srcId="{163F34A3-0E0A-463C-B9DC-305DCC32306A}" destId="{0DD3EB1B-1489-4517-8831-9FDBBCFB3671}" srcOrd="3" destOrd="0" presId="urn:microsoft.com/office/officeart/2005/8/layout/hProcess4"/>
    <dgm:cxn modelId="{203EB7F2-45E5-43D9-9A8A-E6110EE24072}" type="presParOf" srcId="{163F34A3-0E0A-463C-B9DC-305DCC32306A}" destId="{3C6D535A-48FC-4015-90DC-ADF804A1F271}" srcOrd="4" destOrd="0" presId="urn:microsoft.com/office/officeart/2005/8/layout/hProcess4"/>
    <dgm:cxn modelId="{E6A01223-C76E-4C86-B5F7-6351BCA16ADD}" type="presParOf" srcId="{A2FE00BF-4420-4B7B-ACDC-CED65C64627C}" destId="{CB4D052E-A1A2-410F-B537-256E69EE457F}" srcOrd="1" destOrd="0" presId="urn:microsoft.com/office/officeart/2005/8/layout/hProcess4"/>
    <dgm:cxn modelId="{B7B0C792-6837-4163-B61C-68E7E3DF9A4D}" type="presParOf" srcId="{A2FE00BF-4420-4B7B-ACDC-CED65C64627C}" destId="{47BAA6E2-4C77-419A-BB71-76DB89AA8E7A}" srcOrd="2" destOrd="0" presId="urn:microsoft.com/office/officeart/2005/8/layout/hProcess4"/>
    <dgm:cxn modelId="{0AE46865-6EB8-4857-BE73-58C30DC27E7F}" type="presParOf" srcId="{47BAA6E2-4C77-419A-BB71-76DB89AA8E7A}" destId="{DF05AC86-2F6B-49C6-97E1-25D0F75A395D}" srcOrd="0" destOrd="0" presId="urn:microsoft.com/office/officeart/2005/8/layout/hProcess4"/>
    <dgm:cxn modelId="{368ADA5B-42D9-42A0-BE80-E1946CE422FC}" type="presParOf" srcId="{47BAA6E2-4C77-419A-BB71-76DB89AA8E7A}" destId="{0CC2831E-B543-4ED1-A972-39A0AEAF7376}" srcOrd="1" destOrd="0" presId="urn:microsoft.com/office/officeart/2005/8/layout/hProcess4"/>
    <dgm:cxn modelId="{0A1D0D29-9635-4153-B2EB-C55480444652}" type="presParOf" srcId="{47BAA6E2-4C77-419A-BB71-76DB89AA8E7A}" destId="{D06DB265-54DC-4432-9C86-461AA72F8BBA}" srcOrd="2" destOrd="0" presId="urn:microsoft.com/office/officeart/2005/8/layout/hProcess4"/>
    <dgm:cxn modelId="{74122F2E-08C4-4A4C-A775-27F01E23C76B}" type="presParOf" srcId="{47BAA6E2-4C77-419A-BB71-76DB89AA8E7A}" destId="{7EC0C56F-3DD5-4B23-B183-0C297851AC38}" srcOrd="3" destOrd="0" presId="urn:microsoft.com/office/officeart/2005/8/layout/hProcess4"/>
    <dgm:cxn modelId="{97700E53-A3D8-4C9E-8FFB-8872A8AE415E}" type="presParOf" srcId="{47BAA6E2-4C77-419A-BB71-76DB89AA8E7A}" destId="{F3493913-C124-43C7-B9C5-57EA3BFA432D}" srcOrd="4" destOrd="0" presId="urn:microsoft.com/office/officeart/2005/8/layout/hProcess4"/>
    <dgm:cxn modelId="{176089F8-C872-4906-90BA-0E9A5899DD14}" type="presParOf" srcId="{A2FE00BF-4420-4B7B-ACDC-CED65C64627C}" destId="{B2C1C35D-7B3C-456B-9619-991BED030466}" srcOrd="3" destOrd="0" presId="urn:microsoft.com/office/officeart/2005/8/layout/hProcess4"/>
    <dgm:cxn modelId="{1F862361-143A-480E-8335-3F202B6FA004}" type="presParOf" srcId="{A2FE00BF-4420-4B7B-ACDC-CED65C64627C}" destId="{C8903B33-CC64-4626-BA4C-274FFCAD2790}" srcOrd="4" destOrd="0" presId="urn:microsoft.com/office/officeart/2005/8/layout/hProcess4"/>
    <dgm:cxn modelId="{C64808BD-8A3B-4025-A7B9-E9EB96C272D4}" type="presParOf" srcId="{C8903B33-CC64-4626-BA4C-274FFCAD2790}" destId="{8C4A7C3B-1FA3-497D-AAA0-5C3BA23DAD3C}" srcOrd="0" destOrd="0" presId="urn:microsoft.com/office/officeart/2005/8/layout/hProcess4"/>
    <dgm:cxn modelId="{C4E14738-A0DC-49C9-B92A-BF573C002A29}" type="presParOf" srcId="{C8903B33-CC64-4626-BA4C-274FFCAD2790}" destId="{C05F30CA-0457-4239-B8C0-5456A06A0E88}" srcOrd="1" destOrd="0" presId="urn:microsoft.com/office/officeart/2005/8/layout/hProcess4"/>
    <dgm:cxn modelId="{840DD5B7-6A50-4ACD-97EF-62EAC4A305D9}" type="presParOf" srcId="{C8903B33-CC64-4626-BA4C-274FFCAD2790}" destId="{6FF0421E-5A82-44E4-A492-3D0269911855}" srcOrd="2" destOrd="0" presId="urn:microsoft.com/office/officeart/2005/8/layout/hProcess4"/>
    <dgm:cxn modelId="{BA42AA93-35AF-4AE1-86E7-F6949A003C03}" type="presParOf" srcId="{C8903B33-CC64-4626-BA4C-274FFCAD2790}" destId="{FD3CB695-8B89-4523-B302-6A2FCD889858}" srcOrd="3" destOrd="0" presId="urn:microsoft.com/office/officeart/2005/8/layout/hProcess4"/>
    <dgm:cxn modelId="{1A83A2E3-20A1-417D-91F6-0503E59D1EE8}" type="presParOf" srcId="{C8903B33-CC64-4626-BA4C-274FFCAD2790}" destId="{F80B6515-85A7-4ACE-A97A-519B4827B20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C7C66-1283-4D26-84CD-F62C8846D0F3}">
      <dsp:nvSpPr>
        <dsp:cNvPr id="0" name=""/>
        <dsp:cNvSpPr/>
      </dsp:nvSpPr>
      <dsp:spPr>
        <a:xfrm>
          <a:off x="-6689212" y="-1022884"/>
          <a:ext cx="7961378" cy="7961378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554E2-A841-44C4-8E17-033F05613FEB}">
      <dsp:nvSpPr>
        <dsp:cNvPr id="0" name=""/>
        <dsp:cNvSpPr/>
      </dsp:nvSpPr>
      <dsp:spPr>
        <a:xfrm>
          <a:off x="665668" y="265308"/>
          <a:ext cx="7318607" cy="1289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Plantilla aprobada: 4769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Plantilla cubierta: 3771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665668" y="265308"/>
        <a:ext cx="7318607" cy="1289023"/>
      </dsp:txXfrm>
    </dsp:sp>
    <dsp:sp modelId="{BA145849-5A9A-4458-BBC4-82B2C285866B}">
      <dsp:nvSpPr>
        <dsp:cNvPr id="0" name=""/>
        <dsp:cNvSpPr/>
      </dsp:nvSpPr>
      <dsp:spPr>
        <a:xfrm>
          <a:off x="96882" y="341034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15F32A-B78B-4B5A-9C08-26333C6FD2F4}">
      <dsp:nvSpPr>
        <dsp:cNvPr id="0" name=""/>
        <dsp:cNvSpPr/>
      </dsp:nvSpPr>
      <dsp:spPr>
        <a:xfrm>
          <a:off x="1187425" y="1630631"/>
          <a:ext cx="6796851" cy="1289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Docentes: 1749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Trabajadores no docentes: 2022 </a:t>
          </a:r>
        </a:p>
      </dsp:txBody>
      <dsp:txXfrm>
        <a:off x="1187425" y="1630631"/>
        <a:ext cx="6796851" cy="1289023"/>
      </dsp:txXfrm>
    </dsp:sp>
    <dsp:sp modelId="{A1A51806-60FF-4E82-9054-8913421A8A08}">
      <dsp:nvSpPr>
        <dsp:cNvPr id="0" name=""/>
        <dsp:cNvSpPr/>
      </dsp:nvSpPr>
      <dsp:spPr>
        <a:xfrm>
          <a:off x="618639" y="1706357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BF35CD-03C1-4330-8CBE-1802FBED0F5E}">
      <dsp:nvSpPr>
        <dsp:cNvPr id="0" name=""/>
        <dsp:cNvSpPr/>
      </dsp:nvSpPr>
      <dsp:spPr>
        <a:xfrm>
          <a:off x="1187425" y="2995954"/>
          <a:ext cx="6796851" cy="1289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Doctores: 495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Máster y especialistas: 1118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1187425" y="2995954"/>
        <a:ext cx="6796851" cy="1289023"/>
      </dsp:txXfrm>
    </dsp:sp>
    <dsp:sp modelId="{85924135-EF80-40C3-A8BE-51FEAC658F25}">
      <dsp:nvSpPr>
        <dsp:cNvPr id="0" name=""/>
        <dsp:cNvSpPr/>
      </dsp:nvSpPr>
      <dsp:spPr>
        <a:xfrm>
          <a:off x="618639" y="3071679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D86119-D30B-4163-8F26-BDA81FF40AD3}">
      <dsp:nvSpPr>
        <dsp:cNvPr id="0" name=""/>
        <dsp:cNvSpPr/>
      </dsp:nvSpPr>
      <dsp:spPr>
        <a:xfrm>
          <a:off x="665668" y="4550759"/>
          <a:ext cx="7318607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Titulares: 334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Auxiliares: 612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665668" y="4550759"/>
        <a:ext cx="7318607" cy="910057"/>
      </dsp:txXfrm>
    </dsp:sp>
    <dsp:sp modelId="{F59D5249-08D0-4372-894D-89BA44054D4C}">
      <dsp:nvSpPr>
        <dsp:cNvPr id="0" name=""/>
        <dsp:cNvSpPr/>
      </dsp:nvSpPr>
      <dsp:spPr>
        <a:xfrm>
          <a:off x="96882" y="4437002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C7C66-1283-4D26-84CD-F62C8846D0F3}">
      <dsp:nvSpPr>
        <dsp:cNvPr id="0" name=""/>
        <dsp:cNvSpPr/>
      </dsp:nvSpPr>
      <dsp:spPr>
        <a:xfrm>
          <a:off x="-6689212" y="-1022884"/>
          <a:ext cx="7961378" cy="7961378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1785F-ABA6-4195-99BC-C3206E494647}">
      <dsp:nvSpPr>
        <dsp:cNvPr id="0" name=""/>
        <dsp:cNvSpPr/>
      </dsp:nvSpPr>
      <dsp:spPr>
        <a:xfrm>
          <a:off x="665668" y="454792"/>
          <a:ext cx="7318607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Asistentes: 648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Instructores: 356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Auxiliares Técnicos de la Docencia: 32</a:t>
          </a:r>
        </a:p>
      </dsp:txBody>
      <dsp:txXfrm>
        <a:off x="665668" y="454792"/>
        <a:ext cx="7318607" cy="910057"/>
      </dsp:txXfrm>
    </dsp:sp>
    <dsp:sp modelId="{8F4D69F2-2B30-49C8-9EE6-86E04B337A07}">
      <dsp:nvSpPr>
        <dsp:cNvPr id="0" name=""/>
        <dsp:cNvSpPr/>
      </dsp:nvSpPr>
      <dsp:spPr>
        <a:xfrm>
          <a:off x="96882" y="341034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43C165-A8BA-4BAC-8CAF-A01AF0451796}">
      <dsp:nvSpPr>
        <dsp:cNvPr id="0" name=""/>
        <dsp:cNvSpPr/>
      </dsp:nvSpPr>
      <dsp:spPr>
        <a:xfrm>
          <a:off x="1187425" y="1820114"/>
          <a:ext cx="6796851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consultantes: 23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Eméritos: 20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1187425" y="1820114"/>
        <a:ext cx="6796851" cy="910057"/>
      </dsp:txXfrm>
    </dsp:sp>
    <dsp:sp modelId="{976B49D0-9CE8-42F4-99A4-54ABD0E7D1D4}">
      <dsp:nvSpPr>
        <dsp:cNvPr id="0" name=""/>
        <dsp:cNvSpPr/>
      </dsp:nvSpPr>
      <dsp:spPr>
        <a:xfrm>
          <a:off x="618639" y="1706357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72119-7163-43F0-A76C-DF949A29F863}">
      <dsp:nvSpPr>
        <dsp:cNvPr id="0" name=""/>
        <dsp:cNvSpPr/>
      </dsp:nvSpPr>
      <dsp:spPr>
        <a:xfrm>
          <a:off x="1187425" y="3185437"/>
          <a:ext cx="6796851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En el año 2018, las bajas docentes ascendieron a 275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1187425" y="3185437"/>
        <a:ext cx="6796851" cy="910057"/>
      </dsp:txXfrm>
    </dsp:sp>
    <dsp:sp modelId="{A460AC92-693E-466D-939D-90FC24B20EA2}">
      <dsp:nvSpPr>
        <dsp:cNvPr id="0" name=""/>
        <dsp:cNvSpPr/>
      </dsp:nvSpPr>
      <dsp:spPr>
        <a:xfrm>
          <a:off x="618639" y="3071679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711430-4C7F-44AD-BD8F-D398FCDD3AF5}">
      <dsp:nvSpPr>
        <dsp:cNvPr id="0" name=""/>
        <dsp:cNvSpPr/>
      </dsp:nvSpPr>
      <dsp:spPr>
        <a:xfrm>
          <a:off x="665668" y="4550759"/>
          <a:ext cx="7318607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Plantilla de cuadros de dirección: 280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Cubierta: 276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665668" y="4550759"/>
        <a:ext cx="7318607" cy="910057"/>
      </dsp:txXfrm>
    </dsp:sp>
    <dsp:sp modelId="{61F0201D-C2E3-45FA-A750-EC75158520BC}">
      <dsp:nvSpPr>
        <dsp:cNvPr id="0" name=""/>
        <dsp:cNvSpPr/>
      </dsp:nvSpPr>
      <dsp:spPr>
        <a:xfrm>
          <a:off x="96882" y="4437002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67E33-8A3D-408C-AA0B-9F056CE35878}">
      <dsp:nvSpPr>
        <dsp:cNvPr id="0" name=""/>
        <dsp:cNvSpPr/>
      </dsp:nvSpPr>
      <dsp:spPr>
        <a:xfrm>
          <a:off x="4126" y="1159126"/>
          <a:ext cx="2438932" cy="3924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Ciencias de la Educación 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Ciencias Sociológicas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Ciencias Jurídicas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Automática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Ingeniería Biomédica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Ciencias Económicas y Contables-Financieras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Ciencias Básicas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Ciencias Históricas y Filosóficas.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Ciencias Lingüísticas y Literarias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Ciencias Ambientales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Biotecnología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Patrimonio.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Construcciones e Hidráulica en zonas sísmicas.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Ingeniería Mecánica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Ingeniería Química</a:t>
          </a:r>
          <a:endParaRPr lang="en-US" sz="1200" b="1" kern="1200" dirty="0"/>
        </a:p>
      </dsp:txBody>
      <dsp:txXfrm>
        <a:off x="75560" y="1230560"/>
        <a:ext cx="2296064" cy="2940516"/>
      </dsp:txXfrm>
    </dsp:sp>
    <dsp:sp modelId="{CB4D052E-A1A2-410F-B537-256E69EE457F}">
      <dsp:nvSpPr>
        <dsp:cNvPr id="0" name=""/>
        <dsp:cNvSpPr/>
      </dsp:nvSpPr>
      <dsp:spPr>
        <a:xfrm rot="19128308" flipH="1" flipV="1">
          <a:off x="1679600" y="3756896"/>
          <a:ext cx="2999610" cy="2916055"/>
        </a:xfrm>
        <a:prstGeom prst="circularArrow">
          <a:avLst>
            <a:gd name="adj1" fmla="val 2082"/>
            <a:gd name="adj2" fmla="val 249908"/>
            <a:gd name="adj3" fmla="val 525591"/>
            <a:gd name="adj4" fmla="val 7524661"/>
            <a:gd name="adj5" fmla="val 2429"/>
          </a:avLst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3EB1B-1489-4517-8831-9FDBBCFB3671}">
      <dsp:nvSpPr>
        <dsp:cNvPr id="0" name=""/>
        <dsp:cNvSpPr/>
      </dsp:nvSpPr>
      <dsp:spPr>
        <a:xfrm>
          <a:off x="546111" y="4934824"/>
          <a:ext cx="2167940" cy="86211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Programas doctorales</a:t>
          </a:r>
          <a:endParaRPr lang="es-ES" sz="2600" kern="1200" dirty="0"/>
        </a:p>
      </dsp:txBody>
      <dsp:txXfrm>
        <a:off x="571362" y="4960075"/>
        <a:ext cx="2117438" cy="811616"/>
      </dsp:txXfrm>
    </dsp:sp>
    <dsp:sp modelId="{0CC2831E-B543-4ED1-A972-39A0AEAF7376}">
      <dsp:nvSpPr>
        <dsp:cNvPr id="0" name=""/>
        <dsp:cNvSpPr/>
      </dsp:nvSpPr>
      <dsp:spPr>
        <a:xfrm>
          <a:off x="2948010" y="1230478"/>
          <a:ext cx="2438932" cy="4352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latin typeface="+mn-lt"/>
            </a:rPr>
            <a:t>Salud humana</a:t>
          </a:r>
          <a:endParaRPr lang="es-E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latin typeface="+mn-lt"/>
            </a:rPr>
            <a:t>Materiales y tecnologías para la construcción</a:t>
          </a:r>
          <a:r>
            <a:rPr lang="es-EC" sz="1400" kern="1200" dirty="0" smtClean="0">
              <a:latin typeface="+mn-lt"/>
            </a:rPr>
            <a:t> </a:t>
          </a:r>
          <a:endParaRPr lang="es-E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latin typeface="+mn-lt"/>
            </a:rPr>
            <a:t>Procesos formativos educacionales</a:t>
          </a:r>
          <a:endParaRPr lang="es-E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+mn-lt"/>
            </a:rPr>
            <a:t>Medioambiente</a:t>
          </a:r>
          <a:endParaRPr lang="es-ES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+mn-lt"/>
            </a:rPr>
            <a:t>Energías Limpias</a:t>
          </a:r>
          <a:endParaRPr lang="es-ES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Patrimonio</a:t>
          </a:r>
          <a:endParaRPr lang="es-E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latin typeface="+mn-lt"/>
            </a:rPr>
            <a:t>Sociedad cubana</a:t>
          </a:r>
          <a:r>
            <a:rPr lang="es-EC" sz="1400" kern="1200" dirty="0" smtClean="0">
              <a:latin typeface="+mn-lt"/>
            </a:rPr>
            <a:t> </a:t>
          </a:r>
          <a:endParaRPr lang="es-E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+mn-lt"/>
            </a:rPr>
            <a:t>Biotecnología</a:t>
          </a:r>
          <a:endParaRPr lang="es-ES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+mn-lt"/>
            </a:rPr>
            <a:t>Desarrollo Local</a:t>
          </a:r>
          <a:endParaRPr lang="es-ES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+mn-lt"/>
            </a:rPr>
            <a:t>Nuevos Materiales</a:t>
          </a:r>
          <a:endParaRPr lang="es-ES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+mn-lt"/>
            </a:rPr>
            <a:t>Producción de alimentos</a:t>
          </a:r>
          <a:endParaRPr lang="es-ES" sz="1400" b="1" kern="1200" dirty="0">
            <a:latin typeface="+mn-lt"/>
          </a:endParaRPr>
        </a:p>
      </dsp:txBody>
      <dsp:txXfrm>
        <a:off x="3019444" y="2234573"/>
        <a:ext cx="2296064" cy="3276889"/>
      </dsp:txXfrm>
    </dsp:sp>
    <dsp:sp modelId="{B2C1C35D-7B3C-456B-9619-991BED030466}">
      <dsp:nvSpPr>
        <dsp:cNvPr id="0" name=""/>
        <dsp:cNvSpPr/>
      </dsp:nvSpPr>
      <dsp:spPr>
        <a:xfrm rot="20019731">
          <a:off x="3500492" y="-7562"/>
          <a:ext cx="3148343" cy="3148343"/>
        </a:xfrm>
        <a:prstGeom prst="circularArrow">
          <a:avLst>
            <a:gd name="adj1" fmla="val 1765"/>
            <a:gd name="adj2" fmla="val 210373"/>
            <a:gd name="adj3" fmla="val 20038701"/>
            <a:gd name="adj4" fmla="val 13000096"/>
            <a:gd name="adj5" fmla="val 2060"/>
          </a:avLst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0C56F-3DD5-4B23-B183-0C297851AC38}">
      <dsp:nvSpPr>
        <dsp:cNvPr id="0" name=""/>
        <dsp:cNvSpPr/>
      </dsp:nvSpPr>
      <dsp:spPr>
        <a:xfrm>
          <a:off x="3490003" y="1224574"/>
          <a:ext cx="2167940" cy="86211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Líneas de investigación</a:t>
          </a:r>
          <a:endParaRPr lang="es-ES" sz="2600" kern="1200" dirty="0"/>
        </a:p>
      </dsp:txBody>
      <dsp:txXfrm>
        <a:off x="3515254" y="1249825"/>
        <a:ext cx="2117438" cy="811616"/>
      </dsp:txXfrm>
    </dsp:sp>
    <dsp:sp modelId="{C05F30CA-0457-4239-B8C0-5456A06A0E88}">
      <dsp:nvSpPr>
        <dsp:cNvPr id="0" name=""/>
        <dsp:cNvSpPr/>
      </dsp:nvSpPr>
      <dsp:spPr>
        <a:xfrm>
          <a:off x="6107251" y="45379"/>
          <a:ext cx="2674167" cy="5936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Ingeniería Eléctrica</a:t>
          </a:r>
          <a:endParaRPr lang="es-E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Automática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Sistema de </a:t>
          </a:r>
          <a:r>
            <a:rPr lang="es-ES" sz="950" b="1" kern="1200" dirty="0" err="1" smtClean="0"/>
            <a:t>Telecomuniciones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Ingeniería Biomédica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Eficiencia Energética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Diseño Mecánico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Ingeniería de Procesos Químicos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err="1" smtClean="0"/>
            <a:t>Habitat</a:t>
          </a:r>
          <a:r>
            <a:rPr lang="es-ES" sz="950" b="1" kern="1200" dirty="0" smtClean="0"/>
            <a:t> y Medio Ambiente en Zonas Sísmicas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Ingeniería Civil en Zonas Sísmicas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Desarrollo Cultural Comunitario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Estudios Cubanos y del Caribe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Ciencias Sociales y Pensamiento Martiano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Intervención Psicosocial para el Desarrollo Humano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Ciencias de la Computación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Derecho Constitucional y Administrativo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Biotecnología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Química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Servicios Farmacéuticos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Administración de Negocios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Dirección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Gestión de Procesos Formativos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Virtualización de Procesos Formativos Universitarios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Manejo Integrado de Zonas Costeras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/>
            <a:t>Pedagogía del Deporte y la Cultura Física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Cultura Física </a:t>
          </a:r>
          <a:r>
            <a:rPr lang="es-ES" sz="950" b="1" kern="1200" dirty="0" err="1" smtClean="0"/>
            <a:t>Terapeutica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Investigación Educativa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Orientación Educativa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/>
            <a:t>Atención </a:t>
          </a:r>
          <a:r>
            <a:rPr lang="es-ES" sz="950" b="1" kern="1200" dirty="0" err="1" smtClean="0"/>
            <a:t>Logopédica</a:t>
          </a:r>
          <a:r>
            <a:rPr lang="es-ES" sz="950" b="1" kern="1200" dirty="0" smtClean="0"/>
            <a:t> Integral</a:t>
          </a:r>
          <a:endParaRPr lang="en-US" sz="950" b="1" kern="1200" dirty="0"/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>
              <a:solidFill>
                <a:srgbClr val="FF0000"/>
              </a:solidFill>
            </a:rPr>
            <a:t>Museologia</a:t>
          </a:r>
          <a:endParaRPr lang="es-ES" sz="950" b="1" kern="1200" dirty="0">
            <a:solidFill>
              <a:srgbClr val="FF0000"/>
            </a:solidFill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>
              <a:solidFill>
                <a:srgbClr val="FF0000"/>
              </a:solidFill>
            </a:rPr>
            <a:t>Derecho Civil y Familia</a:t>
          </a:r>
          <a:endParaRPr lang="en-US" sz="950" b="1" kern="1200" dirty="0">
            <a:solidFill>
              <a:srgbClr val="FF0000"/>
            </a:solidFill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>
              <a:solidFill>
                <a:srgbClr val="FF0000"/>
              </a:solidFill>
            </a:rPr>
            <a:t>Derecho Penal</a:t>
          </a:r>
          <a:endParaRPr lang="en-US" sz="950" b="1" kern="1200" dirty="0">
            <a:solidFill>
              <a:srgbClr val="FF0000"/>
            </a:solidFill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>
              <a:solidFill>
                <a:srgbClr val="FF0000"/>
              </a:solidFill>
            </a:rPr>
            <a:t>Docencia en Psicopedagogía</a:t>
          </a:r>
          <a:endParaRPr lang="en-US" sz="950" b="1" kern="1200" dirty="0">
            <a:solidFill>
              <a:srgbClr val="FF0000"/>
            </a:solidFill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smtClean="0">
              <a:solidFill>
                <a:srgbClr val="FF0000"/>
              </a:solidFill>
            </a:rPr>
            <a:t>Comercialización Turística</a:t>
          </a:r>
          <a:endParaRPr lang="en-US" sz="950" b="1" kern="1200" dirty="0">
            <a:solidFill>
              <a:srgbClr val="FF0000"/>
            </a:solidFill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50" b="1" kern="1200" dirty="0" smtClean="0">
              <a:solidFill>
                <a:srgbClr val="FF0000"/>
              </a:solidFill>
            </a:rPr>
            <a:t>Docencia en Biología</a:t>
          </a:r>
          <a:endParaRPr lang="en-US" sz="950" b="1" kern="1200" dirty="0">
            <a:solidFill>
              <a:srgbClr val="FF0000"/>
            </a:solidFill>
          </a:endParaRPr>
        </a:p>
      </dsp:txBody>
      <dsp:txXfrm>
        <a:off x="6185575" y="123703"/>
        <a:ext cx="2517519" cy="4508077"/>
      </dsp:txXfrm>
    </dsp:sp>
    <dsp:sp modelId="{FD3CB695-8B89-4523-B302-6A2FCD889858}">
      <dsp:nvSpPr>
        <dsp:cNvPr id="0" name=""/>
        <dsp:cNvSpPr/>
      </dsp:nvSpPr>
      <dsp:spPr>
        <a:xfrm>
          <a:off x="6612908" y="5951257"/>
          <a:ext cx="2167940" cy="86211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Maestrías / </a:t>
          </a:r>
          <a:r>
            <a:rPr lang="es-ES" sz="26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Especialidades</a:t>
          </a:r>
          <a:endParaRPr lang="es-ES" sz="26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6638159" y="5976508"/>
        <a:ext cx="2117438" cy="811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20286-0553-46A3-88CB-FED482E68134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9EAF-DBB7-487C-99BC-C8215BD87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6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</a:rPr>
              <a:t>El 10 de octubre de 1947</a:t>
            </a:r>
            <a:r>
              <a:rPr lang="es-ES" sz="1200" dirty="0" smtClean="0">
                <a:solidFill>
                  <a:schemeClr val="bg1"/>
                </a:solidFill>
              </a:rPr>
              <a:t>, en acto solemne realizado en el Gobierno Provincial de Oriente, en la ciudad de Santiago de Cuba, con la presencia de la campana de La </a:t>
            </a:r>
            <a:r>
              <a:rPr lang="es-ES" sz="1200" dirty="0" err="1" smtClean="0">
                <a:solidFill>
                  <a:schemeClr val="bg1"/>
                </a:solidFill>
              </a:rPr>
              <a:t>Demajagua</a:t>
            </a:r>
            <a:r>
              <a:rPr lang="es-ES" sz="1200" dirty="0" smtClean="0">
                <a:solidFill>
                  <a:schemeClr val="bg1"/>
                </a:solidFill>
              </a:rPr>
              <a:t> y las autoridades de la provincia, se fundó la Universidad de Oriente.</a:t>
            </a:r>
          </a:p>
          <a:p>
            <a:pPr algn="just"/>
            <a:r>
              <a:rPr lang="es-ES" sz="1200" b="1" dirty="0" smtClean="0">
                <a:solidFill>
                  <a:schemeClr val="bg1"/>
                </a:solidFill>
              </a:rPr>
              <a:t>Las </a:t>
            </a:r>
            <a:r>
              <a:rPr lang="es-ES" sz="1200" b="1" dirty="0" smtClean="0">
                <a:solidFill>
                  <a:srgbClr val="C00000"/>
                </a:solidFill>
              </a:rPr>
              <a:t>carreras fundadoras </a:t>
            </a:r>
            <a:r>
              <a:rPr lang="es-ES" sz="1200" b="1" dirty="0" smtClean="0">
                <a:solidFill>
                  <a:schemeClr val="bg1"/>
                </a:solidFill>
              </a:rPr>
              <a:t>de este centro fueron: Pedagogía, Filosofía y Letras, Derecho, Ciencias Comerciales,  Ingeniería Química Industrial y los </a:t>
            </a:r>
            <a:r>
              <a:rPr lang="es-ES" sz="1200" b="1" dirty="0" smtClean="0">
                <a:solidFill>
                  <a:srgbClr val="C00000"/>
                </a:solidFill>
              </a:rPr>
              <a:t>departamentos</a:t>
            </a:r>
            <a:r>
              <a:rPr lang="es-ES" sz="1200" b="1" dirty="0" smtClean="0">
                <a:solidFill>
                  <a:schemeClr val="bg1"/>
                </a:solidFill>
              </a:rPr>
              <a:t> de Relaciones Culturales y Educación Física. </a:t>
            </a:r>
          </a:p>
          <a:p>
            <a:pPr algn="just"/>
            <a:r>
              <a:rPr lang="es-ES" sz="1200" b="1" dirty="0" smtClean="0">
                <a:solidFill>
                  <a:schemeClr val="bg1"/>
                </a:solidFill>
              </a:rPr>
              <a:t>Matrícula fue de 1947 de 147 estudiantes. Su primera sede fue la Escuela de Comercio.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9EAF-DBB7-487C-99BC-C8215BD87F5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92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9EAF-DBB7-487C-99BC-C8215BD87F5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31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9EAF-DBB7-487C-99BC-C8215BD87F5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65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9EAF-DBB7-487C-99BC-C8215BD87F5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65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32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58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20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71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12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42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30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87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92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8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E8A0-BA5B-4FBE-B801-194B4CB7D0A5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5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9040" y="2834640"/>
            <a:ext cx="4465320" cy="1798320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/>
              <a:t>VISITA GUBERNAMENTAL A LA INSTITUCIÓN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5583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4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32915" y="235087"/>
            <a:ext cx="6281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CENTROS UNIVERSITARIOS MUNICIPALES</a:t>
            </a:r>
            <a:endParaRPr lang="es-ES" sz="2800" b="1" dirty="0"/>
          </a:p>
        </p:txBody>
      </p:sp>
      <p:pic>
        <p:nvPicPr>
          <p:cNvPr id="8" name="Picture 9" descr="mapastgomo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86" y="1888758"/>
            <a:ext cx="7452914" cy="3459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8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08437" y="225979"/>
            <a:ext cx="8086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ENTIDADES DE CIENCIA, TECNOLOGÍA E INNOVACIÓN</a:t>
            </a:r>
            <a:endParaRPr lang="es-ES" sz="28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12695" y="3123540"/>
            <a:ext cx="3939195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just">
              <a:buClrTx/>
            </a:pP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Desarrolla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tecnologías y métodos terapéuticos y de diagnóstico no invasivos y precoces, en particular la RM; utilizando los adelantos de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la Biofísica,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Bioingeniería y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otras ramas de la ciencia y la técnica. </a:t>
            </a:r>
            <a:endParaRPr lang="es-ES_tradn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934314" y="3149534"/>
            <a:ext cx="3775261" cy="39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just">
              <a:buClrTx/>
            </a:pP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Investiga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y aplica el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electromagnetismo en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industria,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medicina,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agricultura y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el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medio ambiente,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con calidad y profesionalidad, para lograr impactos sociales de referencia nacional e internacional. </a:t>
            </a:r>
            <a:endParaRPr lang="es-ES_tradnl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49" y="1864329"/>
            <a:ext cx="2877394" cy="8715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82" y="1465025"/>
            <a:ext cx="2724620" cy="129275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3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" y="4176"/>
            <a:ext cx="12184576" cy="6853824"/>
          </a:xfrm>
        </p:spPr>
      </p:pic>
      <p:sp>
        <p:nvSpPr>
          <p:cNvPr id="5" name="Rectángulo 4"/>
          <p:cNvSpPr/>
          <p:nvPr/>
        </p:nvSpPr>
        <p:spPr>
          <a:xfrm>
            <a:off x="3723677" y="225979"/>
            <a:ext cx="3623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CENTROS DE ESTUDIOS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141302" y="1491902"/>
            <a:ext cx="7943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Pedagógicos “Manuel F. Gran”. (CEPED)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de Biotecnología Industrial (CEBI).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de Ciencias de la Cultura Física y Deporte (CECFD).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de Neurociencias y Procesamiento de Imágenes y Señales (CENPIS).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</a:t>
            </a:r>
            <a:r>
              <a:rPr lang="pt-BR" sz="2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Estudios</a:t>
            </a:r>
            <a:r>
              <a:rPr lang="pt-BR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pt-BR" sz="2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Energía</a:t>
            </a:r>
            <a:r>
              <a:rPr lang="pt-BR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“</a:t>
            </a:r>
            <a:r>
              <a:rPr lang="pt-BR" sz="2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Luis</a:t>
            </a:r>
            <a:r>
              <a:rPr lang="pt-BR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Fernando Brossard Pérez” (CEE).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Sociales Cubanos y Caribeños “José Antonio </a:t>
            </a:r>
            <a:r>
              <a:rPr lang="es-MX" sz="2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Portuondo</a:t>
            </a: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 (CESCA).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 de Investigaciones Económicas Aplicadas (CEIA).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Multidisciplinarios de Zonas Costeras(CEMZOC).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5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94912" y="225979"/>
            <a:ext cx="5051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RESOLUCIÓN 815/2013 DEL MEP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4123731" y="3229889"/>
            <a:ext cx="75658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  <a:p>
            <a:pPr algn="just"/>
            <a:r>
              <a:rPr lang="es-ES" sz="2400" dirty="0" smtClean="0"/>
              <a:t>Prestar </a:t>
            </a:r>
            <a:r>
              <a:rPr lang="es-ES" sz="2400" dirty="0"/>
              <a:t>servicios académicos de pregrado, postgrado, cursos especializados, inscripción de eventos, consultorías, proyectos, valoraciones, aplicaciones, servicios científico-técnicos y profesionales, de transferencia de tecnologías y asistencia técnica, así como comercializar los resultados de la ciencia, la técnica e innovación.</a:t>
            </a:r>
            <a:endParaRPr lang="en-US" sz="3200" dirty="0"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0" y="1102435"/>
            <a:ext cx="2127454" cy="212745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5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74706" y="240720"/>
            <a:ext cx="3138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PRESUPUESTO 2019</a:t>
            </a:r>
            <a:endParaRPr lang="es-ES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832344" y="2964479"/>
            <a:ext cx="8459239" cy="1832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s-ES" sz="6600" b="1" dirty="0" smtClean="0">
                <a:solidFill>
                  <a:srgbClr val="0657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$ 71.915.300.00 CUP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GASTOS CORRIENTES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5" name="Rectángulo 4"/>
          <p:cNvSpPr/>
          <p:nvPr/>
        </p:nvSpPr>
        <p:spPr>
          <a:xfrm>
            <a:off x="3677957" y="225979"/>
            <a:ext cx="3598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PLANTILLA Y CUADROS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1 Diagrama"/>
          <p:cNvGraphicFramePr/>
          <p:nvPr>
            <p:extLst>
              <p:ext uri="{D42A27DB-BD31-4B8C-83A1-F6EECF244321}">
                <p14:modId xmlns:p14="http://schemas.microsoft.com/office/powerpoint/2010/main" val="2796556105"/>
              </p:ext>
            </p:extLst>
          </p:nvPr>
        </p:nvGraphicFramePr>
        <p:xfrm>
          <a:off x="4123290" y="1101011"/>
          <a:ext cx="8068707" cy="591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7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5" name="Rectángulo 4"/>
          <p:cNvSpPr/>
          <p:nvPr/>
        </p:nvSpPr>
        <p:spPr>
          <a:xfrm>
            <a:off x="3677957" y="225979"/>
            <a:ext cx="3598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PLANTILLA Y CUADROS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1 Diagrama"/>
          <p:cNvGraphicFramePr/>
          <p:nvPr>
            <p:extLst>
              <p:ext uri="{D42A27DB-BD31-4B8C-83A1-F6EECF244321}">
                <p14:modId xmlns:p14="http://schemas.microsoft.com/office/powerpoint/2010/main" val="3110398790"/>
              </p:ext>
            </p:extLst>
          </p:nvPr>
        </p:nvGraphicFramePr>
        <p:xfrm>
          <a:off x="4123290" y="1101011"/>
          <a:ext cx="8068707" cy="591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93197" y="225979"/>
            <a:ext cx="627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MATRÍCULA DE PREGRADO Y POSGRADO</a:t>
            </a:r>
            <a:endParaRPr lang="es-ES" sz="28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32629771"/>
              </p:ext>
            </p:extLst>
          </p:nvPr>
        </p:nvGraphicFramePr>
        <p:xfrm>
          <a:off x="4019028" y="1948721"/>
          <a:ext cx="5277372" cy="410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051269" y="1379017"/>
            <a:ext cx="341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PREGRADO: 15751</a:t>
            </a:r>
            <a:endParaRPr lang="es-ES" sz="2400" b="1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675439441"/>
              </p:ext>
            </p:extLst>
          </p:nvPr>
        </p:nvGraphicFramePr>
        <p:xfrm>
          <a:off x="9578340" y="1948721"/>
          <a:ext cx="2331720" cy="410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5727075" y="6160073"/>
            <a:ext cx="413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/>
              <a:t>TOTAL DE GRADUADOS: 65 000</a:t>
            </a:r>
            <a:endParaRPr lang="es-ES" sz="2400" b="1" dirty="0"/>
          </a:p>
        </p:txBody>
      </p:sp>
      <p:sp>
        <p:nvSpPr>
          <p:cNvPr id="15" name="Rectángulo 14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4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693197" y="225979"/>
            <a:ext cx="627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MATRÍCULA DE PREGRADO Y POSGRADO</a:t>
            </a:r>
            <a:endParaRPr lang="es-ES" sz="2800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03550773"/>
              </p:ext>
            </p:extLst>
          </p:nvPr>
        </p:nvGraphicFramePr>
        <p:xfrm>
          <a:off x="4051269" y="2201286"/>
          <a:ext cx="7563372" cy="410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051269" y="1379017"/>
            <a:ext cx="344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POSGRADO: 11161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891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08437" y="225979"/>
            <a:ext cx="4158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LÍNEAS DE INVESTIGACIÓN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913722" y="1414450"/>
            <a:ext cx="689727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MX" sz="2400" dirty="0"/>
              <a:t>Desarrollo y aplicación de tecnologías y servicios para el mejoramiento de la salud humana.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MX" sz="2400" dirty="0"/>
              <a:t>Producción de materiales y tecnologías para la construcción de obras de arquitectura e ingeniería.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MX" sz="2400" dirty="0"/>
              <a:t>Perfeccionamiento de los procesos formativos educacionales.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dirty="0"/>
              <a:t>Manejo integrado de recursos naturales para la mitigación de impactos medioambientales.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dirty="0"/>
              <a:t>D</a:t>
            </a:r>
            <a:r>
              <a:rPr lang="es-MX" sz="2400" dirty="0" err="1"/>
              <a:t>esarrollo</a:t>
            </a:r>
            <a:r>
              <a:rPr lang="es-MX" sz="2400" dirty="0"/>
              <a:t> y mejoramiento en la producción de bienes y servicios en procesos industriales electro-energéticos y de transportación.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dirty="0"/>
              <a:t>Conservación y recuperación del patrimonio cultural y la memoria histórica de la nación.</a:t>
            </a:r>
            <a:endParaRPr lang="en-US" sz="2400" dirty="0"/>
          </a:p>
          <a:p>
            <a:pPr marL="457200" indent="-457200" algn="just">
              <a:buFont typeface="+mj-lt"/>
              <a:buAutoNum type="arabicPeriod"/>
            </a:pPr>
            <a:endParaRPr lang="es-ES" sz="32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8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1436914" y="526456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NUESTRA HISTORIA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1427325" y="6078134"/>
            <a:ext cx="9153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err="1" smtClean="0">
                <a:solidFill>
                  <a:schemeClr val="bg1"/>
                </a:solidFill>
              </a:rPr>
              <a:t>escrita</a:t>
            </a:r>
            <a:r>
              <a:rPr lang="en-US" sz="3200" dirty="0" smtClean="0">
                <a:solidFill>
                  <a:schemeClr val="bg1"/>
                </a:solidFill>
              </a:rPr>
              <a:t> por miles de </a:t>
            </a:r>
            <a:r>
              <a:rPr lang="en-US" sz="3200" dirty="0" err="1" smtClean="0">
                <a:solidFill>
                  <a:schemeClr val="bg1"/>
                </a:solidFill>
              </a:rPr>
              <a:t>manos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/>
        </p:blipFill>
        <p:spPr>
          <a:xfrm>
            <a:off x="5590386" y="43542"/>
            <a:ext cx="6601614" cy="258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0"/>
          <a:stretch/>
        </p:blipFill>
        <p:spPr>
          <a:xfrm>
            <a:off x="5590386" y="2728686"/>
            <a:ext cx="6601614" cy="2380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42"/>
            <a:ext cx="5590386" cy="506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66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ángulo 5"/>
          <p:cNvSpPr/>
          <p:nvPr/>
        </p:nvSpPr>
        <p:spPr>
          <a:xfrm>
            <a:off x="4913722" y="1863153"/>
            <a:ext cx="6988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7"/>
            </a:pPr>
            <a:r>
              <a:rPr lang="es-ES" sz="2400" dirty="0"/>
              <a:t>Tecnologías energéticas más limpias.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7"/>
            </a:pPr>
            <a:r>
              <a:rPr lang="es-ES" sz="2400" dirty="0"/>
              <a:t>Perfeccionamiento e institucionalización de la sociedad cubana en respuesta a la política socioeconómica del país.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7"/>
            </a:pPr>
            <a:r>
              <a:rPr lang="es-ES" sz="2400" dirty="0"/>
              <a:t>Desarrollo de productos, bienes y servicios de base biotecnológica.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7"/>
            </a:pPr>
            <a:r>
              <a:rPr lang="es-ES" sz="2400" dirty="0"/>
              <a:t> Gestión para el desarrollo local con enfoque sostenible.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7"/>
            </a:pPr>
            <a:r>
              <a:rPr lang="es-ES" sz="2400" dirty="0"/>
              <a:t>Obtención y caracterización de nuevos materiales.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7"/>
            </a:pPr>
            <a:r>
              <a:rPr lang="es-ES" sz="2400" dirty="0"/>
              <a:t>Manejo integral de recursos para el incremento de la producción de alimentos</a:t>
            </a:r>
            <a:r>
              <a:rPr lang="es-ES" sz="2400" dirty="0" smtClean="0"/>
              <a:t>.</a:t>
            </a:r>
            <a:endParaRPr lang="es-ES" sz="2400" dirty="0"/>
          </a:p>
          <a:p>
            <a:pPr marL="457200" indent="-457200" algn="just">
              <a:buFont typeface="+mj-lt"/>
              <a:buAutoNum type="arabicPeriod" startAt="7"/>
            </a:pPr>
            <a:endParaRPr lang="es-ES" sz="24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3708437" y="225979"/>
            <a:ext cx="4158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LÍNEAS DE INVESTIGACIÓN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9312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4080474"/>
              </p:ext>
            </p:extLst>
          </p:nvPr>
        </p:nvGraphicFramePr>
        <p:xfrm>
          <a:off x="1703512" y="32084"/>
          <a:ext cx="8784976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 l="29685" t="25586" r="41764" b="59766"/>
          <a:stretch>
            <a:fillRect/>
          </a:stretch>
        </p:blipFill>
        <p:spPr bwMode="auto">
          <a:xfrm>
            <a:off x="182162" y="0"/>
            <a:ext cx="37147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13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Especialidades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5073282" y="2055813"/>
            <a:ext cx="72782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x-none" sz="2400" dirty="0" smtClean="0"/>
              <a:t>Docencia en psicopedagogía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Museología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Derecho Penal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Derecho </a:t>
            </a:r>
            <a:r>
              <a:rPr lang="es-MX" sz="2400" dirty="0"/>
              <a:t>Civil y </a:t>
            </a:r>
            <a:r>
              <a:rPr lang="es-MX" sz="2400" dirty="0" smtClean="0"/>
              <a:t>Familia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Comercialización Turística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Docencia </a:t>
            </a:r>
            <a:r>
              <a:rPr lang="es-MX" sz="2400" dirty="0"/>
              <a:t>de la Biología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x-none" sz="24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4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4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08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367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Programas de maestrías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5073282" y="1456210"/>
            <a:ext cx="72782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Automática</a:t>
            </a:r>
            <a:r>
              <a:rPr lang="es-MX" sz="2000" dirty="0"/>
              <a:t>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Sistema </a:t>
            </a:r>
            <a:r>
              <a:rPr lang="es-MX" sz="2000" dirty="0"/>
              <a:t>en Telecomunicaciones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Ingeniería </a:t>
            </a:r>
            <a:r>
              <a:rPr lang="es-MX" sz="2000" dirty="0"/>
              <a:t>Eléctrica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Estudios </a:t>
            </a:r>
            <a:r>
              <a:rPr lang="es-MX" sz="2000" dirty="0"/>
              <a:t>Cubanos y del </a:t>
            </a:r>
            <a:r>
              <a:rPr lang="es-MX" sz="2000" dirty="0" smtClean="0"/>
              <a:t>Caribe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Desarrollo </a:t>
            </a:r>
            <a:r>
              <a:rPr lang="es-MX" sz="2000" dirty="0"/>
              <a:t>Cultural </a:t>
            </a:r>
            <a:r>
              <a:rPr lang="es-MX" sz="2000" dirty="0" smtClean="0"/>
              <a:t>Comunitario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Ciencias </a:t>
            </a:r>
            <a:r>
              <a:rPr lang="es-MX" sz="2000" dirty="0"/>
              <a:t>Sociales y </a:t>
            </a:r>
            <a:r>
              <a:rPr lang="es-MX" sz="2000" dirty="0" smtClean="0"/>
              <a:t>Pensamiento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Administración </a:t>
            </a:r>
            <a:r>
              <a:rPr lang="es-MX" sz="2000" dirty="0"/>
              <a:t>de </a:t>
            </a:r>
            <a:r>
              <a:rPr lang="es-MX" sz="2000" dirty="0" smtClean="0"/>
              <a:t>negocios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Biotecnología</a:t>
            </a:r>
            <a:r>
              <a:rPr lang="es-MX" sz="2000" dirty="0"/>
              <a:t>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Servicios </a:t>
            </a:r>
            <a:r>
              <a:rPr lang="es-MX" sz="2000" dirty="0"/>
              <a:t>Farmacéuticos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Ciencias </a:t>
            </a:r>
            <a:r>
              <a:rPr lang="es-MX" sz="2000" dirty="0"/>
              <a:t>de la Computación  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Investigación educativa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Hábitat </a:t>
            </a:r>
            <a:r>
              <a:rPr lang="es-MX" sz="2000" dirty="0"/>
              <a:t>y Medio Ambiente en Zonas Sísmicas 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Manejo </a:t>
            </a:r>
            <a:r>
              <a:rPr lang="es-MX" sz="2000" dirty="0"/>
              <a:t>integrado de zonas costeras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Eficiencia </a:t>
            </a:r>
            <a:r>
              <a:rPr lang="es-MX" sz="2000" dirty="0"/>
              <a:t>energética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Diseño </a:t>
            </a:r>
            <a:r>
              <a:rPr lang="es-MX" sz="2000" dirty="0"/>
              <a:t>Mecánico  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Educación</a:t>
            </a:r>
            <a:endParaRPr lang="es-MX" sz="20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x-none" sz="20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0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0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19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391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Programas de doctorados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4913722" y="1879143"/>
            <a:ext cx="72782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x-none" sz="2400" dirty="0" smtClean="0"/>
              <a:t>Ciencias Jurídicas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x-none" sz="2400" dirty="0" smtClean="0"/>
              <a:t>Ciencias Pedagógicas (UCP)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x-none" sz="2400" dirty="0"/>
              <a:t>Ciencias </a:t>
            </a:r>
            <a:r>
              <a:rPr lang="x-none" sz="2400" dirty="0" smtClean="0"/>
              <a:t>Pedagógicas (UO)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x-none" sz="2400" dirty="0" smtClean="0"/>
              <a:t>Ciencias Sociológicas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s-ES" sz="2400" dirty="0"/>
          </a:p>
          <a:p>
            <a:pPr marL="457200" indent="-457200" algn="just">
              <a:lnSpc>
                <a:spcPct val="200000"/>
              </a:lnSpc>
              <a:buFont typeface="+mj-lt"/>
              <a:buAutoNum type="arabicPeriod" startAt="8"/>
            </a:pPr>
            <a:endParaRPr lang="es-ES" sz="20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59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40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Proyectos de Investigación</a:t>
            </a:r>
            <a:endParaRPr lang="es-ES" sz="2800" dirty="0"/>
          </a:p>
        </p:txBody>
      </p:sp>
      <p:graphicFrame>
        <p:nvGraphicFramePr>
          <p:cNvPr id="12" name="Gráfico 11"/>
          <p:cNvGraphicFramePr/>
          <p:nvPr>
            <p:extLst/>
          </p:nvPr>
        </p:nvGraphicFramePr>
        <p:xfrm>
          <a:off x="4174435" y="1550504"/>
          <a:ext cx="7772400" cy="530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25979"/>
            <a:ext cx="8535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SUPERACIÓN DE CUADROS Y RESERVAS DEL TERRITORIO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143188" y="2055813"/>
            <a:ext cx="757428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Se sobre cumplen las acciones de preparación y superación de los cuadros y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reservas.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realizaron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el 100% de las acciones de superación planificadas (8), con un total de 350 cuadros y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reservas.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superaron 626 cuadros de las 23 empresas de subordinación local y las UEB correspondientes. </a:t>
            </a: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25979"/>
            <a:ext cx="8535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SUPERACIÓN DE CUADROS Y RESERVAS DEL TERRITORIO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992880" y="2055813"/>
            <a:ext cx="7574280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realizó la preparación sobre las normas jurídicas a 16 cuadros del Gobierno, de ellos 7 vicepresidentes del CAP y los 9 presidentes de los CAM. </a:t>
            </a: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realizó la actualización sobre el sistema de Dirección empresarial a 745 directivos de 26 empresas de subordinación local y 13 de subordinación nacional en los 9 municipios.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05186" y="255960"/>
            <a:ext cx="3621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ATENCIÓN AL GOBIERNO</a:t>
            </a:r>
            <a:endParaRPr lang="es-ES" sz="2600" b="1" dirty="0"/>
          </a:p>
        </p:txBody>
      </p:sp>
      <p:sp>
        <p:nvSpPr>
          <p:cNvPr id="3" name="Rectángulo 2"/>
          <p:cNvSpPr/>
          <p:nvPr/>
        </p:nvSpPr>
        <p:spPr>
          <a:xfrm>
            <a:off x="3628368" y="1933893"/>
            <a:ext cx="810643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Los CAM y 8 organismos de subordinación local han recibido asesoría sobre las estrategias de desarrollo local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ha participado en las reuniones de los CAM de II Frente, Songo La Maya, Palma Soriano y San Luis con el grupo multidisciplinario de desarrollo local. </a:t>
            </a: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impartieron 6 diplomados, 33 entrenamientos y 88 cursos a 1086 participantes de estas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estructuras.</a:t>
            </a:r>
            <a:endParaRPr lang="es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9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ángulo 2"/>
          <p:cNvSpPr/>
          <p:nvPr/>
        </p:nvSpPr>
        <p:spPr>
          <a:xfrm>
            <a:off x="3705186" y="2093864"/>
            <a:ext cx="792293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capacitó a las estructuras de las organizaciones estatales y gobiernos locales en las normas sobre el perfeccionamiento de los Centros de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Capacitación.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Formamos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parte de la Coordinación Técnica de PADIT (Plataforma articulada para el desarrollo integral territorial), fundamentalmente en el efecto 1 (Capacitación de los gobiernos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05186" y="255960"/>
            <a:ext cx="3621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ATENCIÓN AL GOBIERNO</a:t>
            </a:r>
            <a:endParaRPr lang="es-ES" sz="2600" b="1" dirty="0"/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5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Biblioteca\Imágenes\Fotos\Fotos UO 2\Universidad de Oriente Antiguas\Album a Facebook\Toma área de la Sede Antonio Mace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r="25" b="41951"/>
          <a:stretch/>
        </p:blipFill>
        <p:spPr bwMode="auto">
          <a:xfrm>
            <a:off x="-38638" y="-7826"/>
            <a:ext cx="12250426" cy="5172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3 CuadroTexto"/>
          <p:cNvSpPr txBox="1"/>
          <p:nvPr/>
        </p:nvSpPr>
        <p:spPr>
          <a:xfrm>
            <a:off x="1613050" y="545596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Desde </a:t>
            </a:r>
            <a:r>
              <a:rPr lang="en-US" sz="3200" dirty="0" err="1" smtClean="0">
                <a:solidFill>
                  <a:schemeClr val="bg1"/>
                </a:solidFill>
              </a:rPr>
              <a:t>estas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instalaciones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surgieron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todas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</a:t>
            </a:r>
            <a:r>
              <a:rPr lang="en-US" sz="3200" dirty="0" err="1" smtClean="0">
                <a:solidFill>
                  <a:schemeClr val="bg1"/>
                </a:solidFill>
              </a:rPr>
              <a:t>niversidades</a:t>
            </a:r>
            <a:r>
              <a:rPr lang="en-US" sz="3200" dirty="0" smtClean="0">
                <a:solidFill>
                  <a:schemeClr val="bg1"/>
                </a:solidFill>
              </a:rPr>
              <a:t> del </a:t>
            </a:r>
            <a:r>
              <a:rPr lang="en-US" sz="3200" dirty="0" err="1">
                <a:solidFill>
                  <a:schemeClr val="bg1"/>
                </a:solidFill>
              </a:rPr>
              <a:t>o</a:t>
            </a:r>
            <a:r>
              <a:rPr lang="en-US" sz="3200" dirty="0" err="1" smtClean="0">
                <a:solidFill>
                  <a:schemeClr val="bg1"/>
                </a:solidFill>
              </a:rPr>
              <a:t>riente</a:t>
            </a:r>
            <a:r>
              <a:rPr lang="en-US" sz="3200" dirty="0" smtClean="0">
                <a:solidFill>
                  <a:schemeClr val="bg1"/>
                </a:solidFill>
              </a:rPr>
              <a:t> de Cuba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41219"/>
            <a:ext cx="390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CÁTEDRAS HONORÍFICAS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392119" y="1444107"/>
            <a:ext cx="79054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Martiana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de Estudios “Ernesto Che Guevara”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Género y Sociedad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de lectura “Dora Alonso”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“Antonio Guiteras Holmes”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</a:rPr>
              <a:t>Cátedra de estudios franco-cubanos y caribeños “Montaigne y Montesquieu”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“Max Henríquez Ureña”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</a:rPr>
              <a:t>Cátedra de Estudios Canadienses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Universo y </a:t>
            </a:r>
            <a:r>
              <a:rPr lang="es-ES" b="0" i="0" u="none" strike="noStrike" baseline="0" dirty="0" err="1" smtClean="0">
                <a:solidFill>
                  <a:srgbClr val="000000"/>
                </a:solidFill>
              </a:rPr>
              <a:t>Francofonía</a:t>
            </a:r>
            <a:r>
              <a:rPr lang="es-ES" b="0" i="0" u="none" strike="noStrike" baseline="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</a:rPr>
              <a:t>Cátedra de Estudios Históricos del Estado y del Derecho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</a:t>
            </a:r>
            <a:r>
              <a:rPr lang="es-ES" b="0" i="0" u="none" strike="noStrike" baseline="0" dirty="0" err="1" smtClean="0">
                <a:solidFill>
                  <a:srgbClr val="000000"/>
                </a:solidFill>
              </a:rPr>
              <a:t>Piti</a:t>
            </a:r>
            <a:r>
              <a:rPr lang="es-ES" b="0" i="0" u="none" strike="noStrike" baseline="0" dirty="0" smtClean="0">
                <a:solidFill>
                  <a:srgbClr val="000000"/>
                </a:solidFill>
              </a:rPr>
              <a:t> Fajardo”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de Olimpismo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“Frank País García”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Agroecológica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“Santiago Álvarez”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“Álvaro Reynoso”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“Juan Almeida Bosque”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</a:rPr>
              <a:t>Cátedra de Estudio del pensamiento y obra de “Fidel Castro Ruz”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5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59466" y="271200"/>
            <a:ext cx="55013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CALIDAD DE LA EDUCACIÓN SUPERIOR</a:t>
            </a:r>
            <a:endParaRPr lang="es-ES" sz="2600" b="1" dirty="0"/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038600" y="1915861"/>
            <a:ext cx="7528560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La IES está acreditada con la condición de</a:t>
            </a:r>
            <a:r>
              <a:rPr lang="es-E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“Institución de Excelencia”</a:t>
            </a: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desde el mes de febrero del año 2018, por la Junta de Acreditación Nacional (JAN) del </a:t>
            </a:r>
            <a:r>
              <a:rPr lang="es-E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estudian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63 carreras: 52 en el Curso Diurno, 46 en Curso por Encuentro y 4 en Curso a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Distancia.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Cuenta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con 30 programas de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Maestrías, 6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programas de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Especialidad y 9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programas de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Doctorados.</a:t>
            </a:r>
          </a:p>
        </p:txBody>
      </p:sp>
    </p:spTree>
    <p:extLst>
      <p:ext uri="{BB962C8B-B14F-4D97-AF65-F5344CB8AC3E}">
        <p14:creationId xmlns:p14="http://schemas.microsoft.com/office/powerpoint/2010/main" val="37903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59466" y="271200"/>
            <a:ext cx="55013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CALIDAD DE LA EDUCACIÓN SUPERIOR</a:t>
            </a:r>
            <a:endParaRPr lang="es-ES" sz="2600" b="1" dirty="0"/>
          </a:p>
        </p:txBody>
      </p:sp>
      <p:graphicFrame>
        <p:nvGraphicFramePr>
          <p:cNvPr id="17" name="1 Gráfico"/>
          <p:cNvGraphicFramePr/>
          <p:nvPr>
            <p:extLst>
              <p:ext uri="{D42A27DB-BD31-4B8C-83A1-F6EECF244321}">
                <p14:modId xmlns:p14="http://schemas.microsoft.com/office/powerpoint/2010/main" val="91227599"/>
              </p:ext>
            </p:extLst>
          </p:nvPr>
        </p:nvGraphicFramePr>
        <p:xfrm>
          <a:off x="4295333" y="1343608"/>
          <a:ext cx="7629190" cy="5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4941758" y="1233448"/>
            <a:ext cx="389744" cy="3651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dirty="0" smtClean="0"/>
              <a:t>38</a:t>
            </a:r>
            <a:endParaRPr lang="es-ES" sz="1100" dirty="0"/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1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59466" y="271200"/>
            <a:ext cx="55013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CALIDAD DE LA EDUCACIÓN SUPERIOR</a:t>
            </a:r>
            <a:endParaRPr lang="es-ES" sz="2600" b="1" dirty="0"/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114800" y="2413516"/>
            <a:ext cx="7528560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18 áreas del conocimiento se posee la condición de institución autorizada para la formación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doctoral.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estos momentos 6 programas están pendientes de aprobación según las nuevas normas jurídicas de la Comisión Nacional de Grados Científicos (CNGC).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84637" y="225979"/>
            <a:ext cx="7669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INVERSIONES Y MANTENIMIENTO CONSTRUCTIVO</a:t>
            </a:r>
            <a:endParaRPr lang="es-ES" sz="2800" b="1" dirty="0"/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099560" y="1690688"/>
            <a:ext cx="7665720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es-ES" sz="2400" b="1" dirty="0">
                <a:ea typeface="Times New Roman" panose="02020603050405020304" pitchFamily="18" charset="0"/>
              </a:rPr>
              <a:t>Dentro de los Planes de la Economía y el Presupuesto de los últimos 5 años se han aprobado como Inversiones:</a:t>
            </a:r>
            <a:endParaRPr lang="en-US" sz="2400" b="1" dirty="0"/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Times New Roman" panose="02020603050405020304" pitchFamily="18" charset="0"/>
              </a:rPr>
              <a:t>La Red de Datos y Telefonía de los dos campus del municipio cabecera, y en el campus Antonio </a:t>
            </a:r>
            <a:r>
              <a:rPr lang="es-ES" sz="2400" dirty="0" smtClean="0">
                <a:ea typeface="Times New Roman" panose="02020603050405020304" pitchFamily="18" charset="0"/>
              </a:rPr>
              <a:t>Maceo.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Times New Roman" panose="02020603050405020304" pitchFamily="18" charset="0"/>
              </a:rPr>
              <a:t>La </a:t>
            </a:r>
            <a:r>
              <a:rPr lang="es-ES" sz="2400" dirty="0">
                <a:ea typeface="Times New Roman" panose="02020603050405020304" pitchFamily="18" charset="0"/>
              </a:rPr>
              <a:t>reparación capital del conjunto de edificios G-H – I-J de la Residencia </a:t>
            </a:r>
            <a:r>
              <a:rPr lang="es-ES" sz="2400" dirty="0" smtClean="0">
                <a:ea typeface="Times New Roman" panose="02020603050405020304" pitchFamily="18" charset="0"/>
              </a:rPr>
              <a:t>estudiantil.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Times New Roman" panose="02020603050405020304" pitchFamily="18" charset="0"/>
              </a:rPr>
              <a:t>El </a:t>
            </a:r>
            <a:r>
              <a:rPr lang="es-ES" sz="2400" dirty="0">
                <a:ea typeface="Times New Roman" panose="02020603050405020304" pitchFamily="18" charset="0"/>
              </a:rPr>
              <a:t>Cercado perimetral </a:t>
            </a:r>
            <a:r>
              <a:rPr lang="es-ES" sz="2400" dirty="0" smtClean="0">
                <a:ea typeface="Times New Roman" panose="02020603050405020304" pitchFamily="18" charset="0"/>
              </a:rPr>
              <a:t>total.</a:t>
            </a:r>
          </a:p>
        </p:txBody>
      </p:sp>
    </p:spTree>
    <p:extLst>
      <p:ext uri="{BB962C8B-B14F-4D97-AF65-F5344CB8AC3E}">
        <p14:creationId xmlns:p14="http://schemas.microsoft.com/office/powerpoint/2010/main" val="25726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84637" y="225979"/>
            <a:ext cx="7669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INVERSIONES Y MANTENIMIENTO CONSTRUCTIVO</a:t>
            </a:r>
            <a:endParaRPr lang="es-ES" sz="2800" b="1" dirty="0"/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038600" y="2259587"/>
            <a:ext cx="7665720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Times New Roman" panose="02020603050405020304" pitchFamily="18" charset="0"/>
              </a:rPr>
              <a:t>El </a:t>
            </a:r>
            <a:r>
              <a:rPr lang="es-ES" sz="2400" dirty="0">
                <a:ea typeface="Times New Roman" panose="02020603050405020304" pitchFamily="18" charset="0"/>
              </a:rPr>
              <a:t>montaje del ascensor del edificio </a:t>
            </a:r>
            <a:r>
              <a:rPr lang="es-ES" sz="2400" dirty="0" smtClean="0">
                <a:ea typeface="Times New Roman" panose="02020603050405020304" pitchFamily="18" charset="0"/>
              </a:rPr>
              <a:t>socio-administrativo (presente año).</a:t>
            </a:r>
            <a:endParaRPr lang="en-US" sz="2400" dirty="0"/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Times New Roman" panose="02020603050405020304" pitchFamily="18" charset="0"/>
              </a:rPr>
              <a:t>Los </a:t>
            </a:r>
            <a:r>
              <a:rPr lang="es-ES" sz="2400" dirty="0">
                <a:ea typeface="Times New Roman" panose="02020603050405020304" pitchFamily="18" charset="0"/>
              </a:rPr>
              <a:t>Planes de Mantenimiento constructivo aprobados durante el mismo período, se cumplen con un resultado positivo en el mejoramiento de las condiciones de vida, trabajo y estudio de la comunidad universitaria.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39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25979"/>
            <a:ext cx="2037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FORTALEZAS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662717" y="1692674"/>
            <a:ext cx="798576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Institución 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evaluada de Excelencia, que goza de reconocido prestigio a nivel nacional e internacional a partir de su </a:t>
            </a:r>
            <a:r>
              <a:rPr lang="es-ES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multidisciplinariedad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en las diferentes ramas del conocimiento</a:t>
            </a: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_tradnl" sz="2000" dirty="0" smtClean="0">
                <a:ea typeface="Times New Roman" panose="02020603050405020304" pitchFamily="18" charset="0"/>
              </a:rPr>
              <a:t>Apoyo </a:t>
            </a:r>
            <a:r>
              <a:rPr lang="es-ES_tradnl" sz="2000" dirty="0">
                <a:ea typeface="Times New Roman" panose="02020603050405020304" pitchFamily="18" charset="0"/>
              </a:rPr>
              <a:t>y acompañamiento permanente de la máxima dirección del PCC y el Gobierno en la provincia para todas las tareas que se ejecutan, lo que posibilitó que en el año 2014, se firmarán los Convenios de Colaboración Docente - Científico – Técnico - Extensionista</a:t>
            </a:r>
            <a:r>
              <a:rPr lang="es-ES_trad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ea typeface="Times New Roman" panose="02020603050405020304" pitchFamily="18" charset="0"/>
              </a:rPr>
              <a:t>con todas las Direcciones</a:t>
            </a:r>
            <a:r>
              <a:rPr lang="es-ES_trad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ea typeface="Times New Roman" panose="02020603050405020304" pitchFamily="18" charset="0"/>
              </a:rPr>
              <a:t>y Delegaciones provinciales de Santiago de Cuba, acción que renovaremos en el presente año 2019.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_tradnl" sz="2000" dirty="0" smtClean="0">
              <a:ea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_tradnl" sz="2000" dirty="0" smtClean="0">
                <a:ea typeface="Times New Roman" panose="02020603050405020304" pitchFamily="18" charset="0"/>
              </a:rPr>
              <a:t>Existencia </a:t>
            </a:r>
            <a:r>
              <a:rPr lang="es-ES_tradnl" sz="2000" dirty="0">
                <a:ea typeface="Times New Roman" panose="02020603050405020304" pitchFamily="18" charset="0"/>
              </a:rPr>
              <a:t>de un Plan general de Ordenamiento de los espacios físicos de la IES a corto, mediano y largo plazo hasta el año 2021.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25979"/>
            <a:ext cx="2037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FORTALEZAS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662717" y="2043194"/>
            <a:ext cx="7985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/>
              <a:t>Compromiso del claustro y los estudiantes con el proyecto social de desarrollo socialista de la nación cubana.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 smtClean="0"/>
              <a:t>Organización </a:t>
            </a:r>
            <a:r>
              <a:rPr lang="es-ES" sz="2400" dirty="0"/>
              <a:t>y diseño de la ciencia, la tecnología y la innovación, en función del desarrollo integral del territorio. 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 smtClean="0"/>
              <a:t>A </a:t>
            </a:r>
            <a:r>
              <a:rPr lang="es-ES" sz="2400" dirty="0"/>
              <a:t>partir del proceso de Integración de la educación superior en la provincia, existe total identificación de todas las carreras pedagógicas con sus perfiles afines en las 13 Facultades.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49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62717" y="241219"/>
            <a:ext cx="213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DEBILIDADES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3444240" y="1707015"/>
            <a:ext cx="8534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Serios problemas en la infraestructura de los diferentes espacios físicos de la UO</a:t>
            </a:r>
            <a:r>
              <a:rPr lang="es-MX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especialmente en las Residencias estudiantiles, en las redes hidrosanitarias, la carpintería exterior e interior y la electricidad.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terminación de las obras de mantenimiento constructivo de los 6 CUM pendientes de inaugurar (Songo La Maya, Palma Soriano, San Luis, Contramaestre, Mella, III Frente), debido a causas objetivas y subjetivas.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Presencia 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en los dos campus del municipio cabecera, de instalaciones ajenas a la función de la UO: la Empresa DATYS del Ministerio del Interior (MININT) y la Escuela de Profesores de Educación Física –EPEF del (INDER), las mismas ocupan espacios, que imposibilitan la total reorganización interna de la IES.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62717" y="241219"/>
            <a:ext cx="213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DEBILIDADES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4404360" y="1707015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400" dirty="0"/>
              <a:t>Lento avance del cercado perimetral en la sede Antonio Maceo, debido a las limitaciones en la asignación y entrega de los recursos materiales para ejecutar la inversión aprobada desde el año 2015, lo que complejiza la seguridad y protección de las instalaciones de este campus, debido al tránsito de las personas de la comunidad aledaña, la que está caracterizada de alta complejidad social.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400" dirty="0" smtClean="0"/>
              <a:t>Baja </a:t>
            </a:r>
            <a:r>
              <a:rPr lang="es-ES" sz="2400" dirty="0"/>
              <a:t>disponibilidad técnica del parque automotor de la institución, determinada por su obsolescencia y la falta de piezas de repuestos.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2" name="Grupo 51"/>
          <p:cNvGrpSpPr/>
          <p:nvPr/>
        </p:nvGrpSpPr>
        <p:grpSpPr>
          <a:xfrm>
            <a:off x="227194" y="1366100"/>
            <a:ext cx="11818727" cy="4192754"/>
            <a:chOff x="-2049281" y="-481750"/>
            <a:chExt cx="11818727" cy="4192754"/>
          </a:xfrm>
        </p:grpSpPr>
        <p:cxnSp>
          <p:nvCxnSpPr>
            <p:cNvPr id="14" name="Conector recto 13"/>
            <p:cNvCxnSpPr/>
            <p:nvPr/>
          </p:nvCxnSpPr>
          <p:spPr>
            <a:xfrm flipH="1" flipV="1">
              <a:off x="8348867" y="3566095"/>
              <a:ext cx="1265745" cy="144909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7811905" y="1059406"/>
              <a:ext cx="522441" cy="2506689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7842733" y="416344"/>
              <a:ext cx="746777" cy="64306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H="1" flipV="1">
              <a:off x="8608084" y="416344"/>
              <a:ext cx="852739" cy="64306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 flipH="1">
              <a:off x="9034453" y="1059408"/>
              <a:ext cx="426370" cy="52174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H="1" flipV="1">
              <a:off x="9052562" y="1581151"/>
              <a:ext cx="678084" cy="31854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V="1">
              <a:off x="9614162" y="1899691"/>
              <a:ext cx="155284" cy="1811313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/>
            <p:cNvSpPr txBox="1"/>
            <p:nvPr/>
          </p:nvSpPr>
          <p:spPr>
            <a:xfrm>
              <a:off x="5740204" y="-481750"/>
              <a:ext cx="2849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Campus Julio Antonio Mella</a:t>
              </a:r>
              <a:endPara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Conector recto 30"/>
            <p:cNvCxnSpPr/>
            <p:nvPr/>
          </p:nvCxnSpPr>
          <p:spPr>
            <a:xfrm>
              <a:off x="1306174" y="891047"/>
              <a:ext cx="833421" cy="2602593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H="1" flipV="1">
              <a:off x="-102901" y="861067"/>
              <a:ext cx="1409075" cy="6004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899846" y="3143250"/>
              <a:ext cx="1239749" cy="35039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-1944507" y="1370873"/>
              <a:ext cx="2844353" cy="1772377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flipH="1">
              <a:off x="-545814" y="856910"/>
              <a:ext cx="424720" cy="72424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 flipV="1">
              <a:off x="-2031090" y="130852"/>
              <a:ext cx="1467084" cy="145029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-2049281" y="134869"/>
              <a:ext cx="104774" cy="123600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/>
            <p:cNvSpPr txBox="1"/>
            <p:nvPr/>
          </p:nvSpPr>
          <p:spPr>
            <a:xfrm>
              <a:off x="295046" y="504484"/>
              <a:ext cx="3294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Campus Antonio Maceo Grajales</a:t>
              </a:r>
              <a:endPara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" name="Rectángulo 52"/>
          <p:cNvSpPr/>
          <p:nvPr/>
        </p:nvSpPr>
        <p:spPr>
          <a:xfrm>
            <a:off x="3815117" y="225979"/>
            <a:ext cx="684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SEDES EN EL MUNICIPIO SANTIAGO DE CUBA</a:t>
            </a:r>
            <a:endParaRPr lang="es-ES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0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9040" y="2834640"/>
            <a:ext cx="4465320" cy="1798320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/>
              <a:t>VISITA GUBERNAMENTAL A LA INSTITUCIÓN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510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414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prstClr val="white"/>
                </a:solidFill>
              </a:rPr>
              <a:t>Partido Comunista de Cuba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39478" y="228504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Comité del centro: 1 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Comités Primarios. 7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Núcleos: 50 en las Sedes centrales y 8 en los CUM.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Militantes: 805 en la Sedes centrales y 127 en los CUM.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57" y="2376096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4515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prstClr val="white"/>
                </a:solidFill>
              </a:rPr>
              <a:t>Unión de Jóvenes Comunistas</a:t>
            </a:r>
            <a:endParaRPr lang="es-ES" sz="2800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12" y="2441910"/>
            <a:ext cx="2990850" cy="24860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83977" y="2227630"/>
            <a:ext cx="53997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Comité del centro: 1                    </a:t>
            </a:r>
            <a:endParaRPr lang="es-ES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prstClr val="black"/>
                </a:solidFill>
              </a:rPr>
              <a:t>Comités </a:t>
            </a:r>
            <a:r>
              <a:rPr lang="es-ES" sz="2800" dirty="0">
                <a:solidFill>
                  <a:prstClr val="black"/>
                </a:solidFill>
              </a:rPr>
              <a:t>Primarios: 13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Comités de Bases: 172 (152 de estudiantes y 20 de trabajadores)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Militantes: 2098 (1960 estudiantes y 138 trabajadores) en las Sedes centrales y 10 en los CUM.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5333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prstClr val="white"/>
                </a:solidFill>
              </a:rPr>
              <a:t>Federación Estudiantil Universitaria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71057" y="272242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Consejo de la FEU del centro: 1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Consejos de la FEU de Facultades: 13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Consejos de Residencias: 2                   </a:t>
            </a:r>
            <a:endParaRPr lang="es-ES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prstClr val="black"/>
                </a:solidFill>
              </a:rPr>
              <a:t>Brigadas</a:t>
            </a:r>
            <a:r>
              <a:rPr lang="es-ES" sz="2800" dirty="0">
                <a:solidFill>
                  <a:prstClr val="black"/>
                </a:solidFill>
              </a:rPr>
              <a:t>: 261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Estudiantes miembros de la FEU: 5800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7"/>
          <a:stretch/>
        </p:blipFill>
        <p:spPr>
          <a:xfrm>
            <a:off x="3525120" y="3334383"/>
            <a:ext cx="2320995" cy="6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4013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prstClr val="white"/>
                </a:solidFill>
              </a:rPr>
              <a:t>Buró Universitario Sindical</a:t>
            </a:r>
            <a:endParaRPr lang="es-ES" sz="2800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22" y="2619611"/>
            <a:ext cx="2558244" cy="228895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561351" y="2444345"/>
            <a:ext cx="6360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Buró Especial Sindical: 1            </a:t>
            </a:r>
            <a:endParaRPr lang="es-ES" sz="28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dirty="0" err="1" smtClean="0">
                <a:solidFill>
                  <a:prstClr val="black"/>
                </a:solidFill>
              </a:rPr>
              <a:t>Buroes</a:t>
            </a:r>
            <a:r>
              <a:rPr lang="es-ES" sz="2800" dirty="0" smtClean="0">
                <a:solidFill>
                  <a:prstClr val="black"/>
                </a:solidFill>
              </a:rPr>
              <a:t> </a:t>
            </a:r>
            <a:r>
              <a:rPr lang="es-ES" sz="2800" dirty="0">
                <a:solidFill>
                  <a:prstClr val="black"/>
                </a:solidFill>
              </a:rPr>
              <a:t>Intermedios Sindical: 18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Sesiones Sindicales: 113 en las Sedes centrales y 13 en los CUM.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prstClr val="black"/>
                </a:solidFill>
              </a:rPr>
              <a:t>Trabajadores afiliados: 3276 en las Sedes centrales y 431 en los CUM</a:t>
            </a:r>
            <a:r>
              <a:rPr lang="es-ES" sz="2800" dirty="0" smtClean="0">
                <a:solidFill>
                  <a:prstClr val="black"/>
                </a:solidFill>
              </a:rPr>
              <a:t>.</a:t>
            </a:r>
            <a:endParaRPr lang="es-MX" sz="3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84637" y="225979"/>
            <a:ext cx="2028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FACULTADES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512365" y="1392514"/>
            <a:ext cx="6841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Derecho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Ciencias Sociales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Humanidades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Lenguas Extranjeras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Construcciones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Cultura Física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Ciencias Naturales y Exactas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Ciencias Económicas y Empresariales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Ingeniería Química y Agronomía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Ingeniería Mecánica e Industrial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Ingeniería Eléctrica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Ciencias de la Educación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Ingeniería en Telecomunicaciones, Informática y Biomédica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7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</TotalTime>
  <Words>2044</Words>
  <Application>Microsoft Office PowerPoint</Application>
  <PresentationFormat>Panorámica</PresentationFormat>
  <Paragraphs>291</Paragraphs>
  <Slides>40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WenQuanYi Zen Hei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Rector</cp:lastModifiedBy>
  <cp:revision>127</cp:revision>
  <dcterms:created xsi:type="dcterms:W3CDTF">2018-05-25T15:19:01Z</dcterms:created>
  <dcterms:modified xsi:type="dcterms:W3CDTF">2019-06-10T18:56:42Z</dcterms:modified>
</cp:coreProperties>
</file>